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_rels/presentation.xml.rels" ContentType="application/vnd.openxmlformats-package.relationships+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_rels/slideLayout22.xml.rels" ContentType="application/vnd.openxmlformats-package.relationships+xml"/>
  <Override PartName="/ppt/slideLayouts/_rels/slideLayout7.xml.rels" ContentType="application/vnd.openxmlformats-package.relationships+xml"/>
  <Override PartName="/ppt/slideLayouts/_rels/slideLayout4.xml.rels" ContentType="application/vnd.openxmlformats-package.relationships+xml"/>
  <Override PartName="/ppt/slideLayouts/_rels/slideLayout17.xml.rels" ContentType="application/vnd.openxmlformats-package.relationships+xml"/>
  <Override PartName="/ppt/slideLayouts/_rels/slideLayout19.xml.rels" ContentType="application/vnd.openxmlformats-package.relationships+xml"/>
  <Override PartName="/ppt/slideLayouts/_rels/slideLayout21.xml.rels" ContentType="application/vnd.openxmlformats-package.relationships+xml"/>
  <Override PartName="/ppt/slideLayouts/_rels/slideLayout6.xml.rels" ContentType="application/vnd.openxmlformats-package.relationships+xml"/>
  <Override PartName="/ppt/slideLayouts/_rels/slideLayout3.xml.rels" ContentType="application/vnd.openxmlformats-package.relationships+xml"/>
  <Override PartName="/ppt/slideLayouts/_rels/slideLayout16.xml.rels" ContentType="application/vnd.openxmlformats-package.relationships+xml"/>
  <Override PartName="/ppt/slideLayouts/_rels/slideLayout18.xml.rels" ContentType="application/vnd.openxmlformats-package.relationships+xml"/>
  <Override PartName="/ppt/slideLayouts/_rels/slideLayout5.xml.rels" ContentType="application/vnd.openxmlformats-package.relationships+xml"/>
  <Override PartName="/ppt/slideLayouts/_rels/slideLayout13.xml.rels" ContentType="application/vnd.openxmlformats-package.relationships+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1.xml.rels" ContentType="application/vnd.openxmlformats-package.relationships+xml"/>
  <Override PartName="/ppt/slideLayouts/_rels/slideLayout14.xml.rels" ContentType="application/vnd.openxmlformats-package.relationships+xml"/>
  <Override PartName="/ppt/slideLayouts/_rels/slideLayout10.xml.rels" ContentType="application/vnd.openxmlformats-package.relationships+xml"/>
  <Override PartName="/ppt/slideLayouts/_rels/slideLayout24.xml.rels" ContentType="application/vnd.openxmlformats-package.relationships+xml"/>
  <Override PartName="/ppt/slideLayouts/_rels/slideLayout9.xml.rels" ContentType="application/vnd.openxmlformats-package.relationships+xml"/>
  <Override PartName="/ppt/slideLayouts/_rels/slideLayout23.xml.rels" ContentType="application/vnd.openxmlformats-package.relationships+xml"/>
  <Override PartName="/ppt/slideLayouts/_rels/slideLayout8.xml.rels" ContentType="application/vnd.openxmlformats-package.relationships+xml"/>
  <Override PartName="/ppt/slideLayouts/_rels/slideLayout15.xml.rels" ContentType="application/vnd.openxmlformats-package.relationships+xml"/>
  <Override PartName="/ppt/slideLayouts/_rels/slideLayout2.xml.rels" ContentType="application/vnd.openxmlformats-package.relationships+xml"/>
  <Override PartName="/ppt/slideLayouts/_rels/slideLayout20.xml.rels" ContentType="application/vnd.openxmlformats-package.relationships+xml"/>
  <Override PartName="/ppt/slideLayouts/slideLayout6.xml" ContentType="application/vnd.openxmlformats-officedocument.presentationml.slideLayout+xml"/>
  <Override PartName="/ppt/slideLayouts/slideLayout24.xml" ContentType="application/vnd.openxmlformats-officedocument.presentationml.slideLayout+xml"/>
  <Override PartName="/ppt/slideLayouts/slideLayout5.xml" ContentType="application/vnd.openxmlformats-officedocument.presentationml.slideLayout+xml"/>
  <Override PartName="/ppt/slideLayouts/slideLayout23.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18.xml" ContentType="application/vnd.openxmlformats-officedocument.presentationml.slideLayout+xml"/>
  <Override PartName="/ppt/slideLayouts/slideLayout3.xml" ContentType="application/vnd.openxmlformats-officedocument.presentationml.slideLayout+xml"/>
  <Override PartName="/ppt/slideLayouts/slideLayout21.xml" ContentType="application/vnd.openxmlformats-officedocument.presentationml.slideLayout+xml"/>
  <Override PartName="/ppt/slideLayouts/slideLayout19.xml" ContentType="application/vnd.openxmlformats-officedocument.presentationml.slideLayout+xml"/>
  <Override PartName="/ppt/slideLayouts/slideLayout4.xml" ContentType="application/vnd.openxmlformats-officedocument.presentationml.slideLayout+xml"/>
  <Override PartName="/ppt/slideLayouts/slideLayout22.xml" ContentType="application/vnd.openxmlformats-officedocument.presentationml.slideLayout+xml"/>
  <Override PartName="/ppt/media/image59.png" ContentType="image/png"/>
  <Override PartName="/ppt/media/image56.png" ContentType="image/png"/>
  <Override PartName="/ppt/media/image55.png" ContentType="image/png"/>
  <Override PartName="/ppt/media/image54.png" ContentType="image/png"/>
  <Override PartName="/ppt/media/image53.png" ContentType="image/png"/>
  <Override PartName="/ppt/media/image52.png" ContentType="image/png"/>
  <Override PartName="/ppt/media/image51.png" ContentType="image/png"/>
  <Override PartName="/ppt/media/image50.png" ContentType="image/png"/>
  <Override PartName="/ppt/media/image49.png" ContentType="image/png"/>
  <Override PartName="/ppt/media/image46.png" ContentType="image/png"/>
  <Override PartName="/ppt/media/image45.png" ContentType="image/png"/>
  <Override PartName="/ppt/media/image44.png" ContentType="image/png"/>
  <Override PartName="/ppt/media/image43.png" ContentType="image/png"/>
  <Override PartName="/ppt/media/image42.png" ContentType="image/png"/>
  <Override PartName="/ppt/media/image41.png" ContentType="image/png"/>
  <Override PartName="/ppt/media/image40.png" ContentType="image/png"/>
  <Override PartName="/ppt/media/image30.png" ContentType="image/png"/>
  <Override PartName="/ppt/media/image13.png" ContentType="image/png"/>
  <Override PartName="/ppt/media/image1.png" ContentType="image/png"/>
  <Override PartName="/ppt/media/image16.jpeg" ContentType="image/jpeg"/>
  <Override PartName="/ppt/media/image74.png" ContentType="image/png"/>
  <Override PartName="/ppt/media/image21.png" ContentType="image/png"/>
  <Override PartName="/ppt/media/image58.png" ContentType="image/png"/>
  <Override PartName="/ppt/media/image57.png" ContentType="image/png"/>
  <Override PartName="/ppt/media/image20.png" ContentType="image/png"/>
  <Override PartName="/ppt/media/image23.png" ContentType="image/png"/>
  <Override PartName="/ppt/media/image60.png" ContentType="image/png"/>
  <Override PartName="/ppt/media/image24.png" ContentType="image/png"/>
  <Override PartName="/ppt/media/image61.png" ContentType="image/png"/>
  <Override PartName="/ppt/media/image25.png" ContentType="image/png"/>
  <Override PartName="/ppt/media/image62.png" ContentType="image/png"/>
  <Override PartName="/ppt/media/image63.png" ContentType="image/png"/>
  <Override PartName="/ppt/media/image64.png" ContentType="image/png"/>
  <Override PartName="/ppt/media/image15.jpeg" ContentType="image/jpeg"/>
  <Override PartName="/ppt/media/image78.png" ContentType="image/png"/>
  <Override PartName="/ppt/media/image31.png" ContentType="image/png"/>
  <Override PartName="/ppt/media/image68.png" ContentType="image/png"/>
  <Override PartName="/ppt/media/image66.png" ContentType="image/png"/>
  <Override PartName="/ppt/media/image77.png" ContentType="image/png"/>
  <Override PartName="/ppt/media/image65.png" ContentType="image/png"/>
  <Override PartName="/ppt/media/image76.png" ContentType="image/png"/>
  <Override PartName="/ppt/media/image18.jpeg" ContentType="image/jpeg"/>
  <Override PartName="/ppt/media/image73.png" ContentType="image/png"/>
  <Override PartName="/ppt/media/image72.png" ContentType="image/png"/>
  <Override PartName="/ppt/media/image71.png" ContentType="image/png"/>
  <Override PartName="/ppt/media/image29.png" ContentType="image/png"/>
  <Override PartName="/ppt/media/image69.png" ContentType="image/png"/>
  <Override PartName="/ppt/media/image32.png" ContentType="image/png"/>
  <Override PartName="/ppt/media/image70.png" ContentType="image/png"/>
  <Override PartName="/ppt/media/image28.png" ContentType="image/png"/>
  <Override PartName="/ppt/media/image67.png" ContentType="image/png"/>
  <Override PartName="/ppt/media/image2.png" ContentType="image/png"/>
  <Override PartName="/ppt/media/image14.png" ContentType="image/png"/>
  <Override PartName="/ppt/media/image26.png" ContentType="image/png"/>
  <Override PartName="/ppt/media/image17.jpeg" ContentType="image/jpeg"/>
  <Override PartName="/ppt/media/image3.png" ContentType="image/png"/>
  <Override PartName="/ppt/media/image33.png" ContentType="image/png"/>
  <Override PartName="/ppt/media/image27.png" ContentType="image/png"/>
  <Override PartName="/ppt/media/image4.png" ContentType="image/png"/>
  <Override PartName="/ppt/media/image12.jpeg" ContentType="image/jpeg"/>
  <Override PartName="/ppt/media/image34.png" ContentType="image/png"/>
  <Override PartName="/ppt/media/image5.png" ContentType="image/png"/>
  <Override PartName="/ppt/media/image35.png" ContentType="image/png"/>
  <Override PartName="/ppt/media/image10.png" ContentType="image/png"/>
  <Override PartName="/ppt/media/image47.png" ContentType="image/png"/>
  <Override PartName="/ppt/media/image6.png" ContentType="image/png"/>
  <Override PartName="/ppt/media/image36.png" ContentType="image/png"/>
  <Override PartName="/ppt/media/image11.png" ContentType="image/png"/>
  <Override PartName="/ppt/media/image48.png" ContentType="image/png"/>
  <Override PartName="/ppt/media/image75.png" ContentType="image/png"/>
  <Override PartName="/ppt/media/image22.jpeg" ContentType="image/jpeg"/>
  <Override PartName="/ppt/media/image9.png" ContentType="image/png"/>
  <Override PartName="/ppt/media/image39.png" ContentType="image/png"/>
  <Override PartName="/ppt/media/image19.png" ContentType="image/png"/>
  <Override PartName="/ppt/media/image7.png" ContentType="image/png"/>
  <Override PartName="/ppt/media/image37.png" ContentType="image/png"/>
  <Override PartName="/ppt/media/image8.png" ContentType="image/png"/>
  <Override PartName="/ppt/media/image38.png" ContentType="image/png"/>
  <Override PartName="/ppt/presProps.xml" ContentType="application/vnd.openxmlformats-officedocument.presentationml.presProps+xml"/>
  <Override PartName="/ppt/slides/slide13.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21.xml" ContentType="application/vnd.openxmlformats-officedocument.presentationml.slide+xml"/>
  <Override PartName="/ppt/slides/slide19.xml" ContentType="application/vnd.openxmlformats-officedocument.presentationml.slide+xml"/>
  <Override PartName="/ppt/slides/slide4.xml" ContentType="application/vnd.openxmlformats-officedocument.presentationml.slide+xml"/>
  <Override PartName="/ppt/slides/slide20.xml" ContentType="application/vnd.openxmlformats-officedocument.presentationml.slide+xml"/>
  <Override PartName="/ppt/slides/slide18.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_rels/slide5.xml.rels" ContentType="application/vnd.openxmlformats-package.relationships+xml"/>
  <Override PartName="/ppt/slides/_rels/slide2.xml.rels" ContentType="application/vnd.openxmlformats-package.relationships+xml"/>
  <Override PartName="/ppt/slides/_rels/slide20.xml.rels" ContentType="application/vnd.openxmlformats-package.relationships+xml"/>
  <Override PartName="/ppt/slides/_rels/slide4.xml.rels" ContentType="application/vnd.openxmlformats-package.relationships+xml"/>
  <Override PartName="/ppt/slides/_rels/slide1.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3.xml.rels" ContentType="application/vnd.openxmlformats-package.relationships+xml"/>
  <Override PartName="/ppt/slides/_rels/slide12.xml.rels" ContentType="application/vnd.openxmlformats-package.relationships+xml"/>
  <Override PartName="/ppt/slides/_rels/slide9.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8.xml.rels" ContentType="application/vnd.openxmlformats-package.relationships+xml"/>
  <Override PartName="/ppt/slides/_rels/slide7.xml.rels" ContentType="application/vnd.openxmlformats-package.relationships+xml"/>
  <Override PartName="/ppt/slides/_rels/slide6.xml.rels" ContentType="application/vnd.openxmlformats-package.relationships+xml"/>
  <Override PartName="/ppt/slides/_rels/slide21.xml.rels" ContentType="application/vnd.openxmlformats-package.relationships+xml"/>
  <Override PartName="/ppt/slides/_rels/slide3.xml.rels" ContentType="application/vnd.openxmlformats-package.relationships+xml"/>
  <Override PartName="/ppt/slides/_rels/slide19.xml.rels" ContentType="application/vnd.openxmlformats-package.relationships+xml"/>
  <Override PartName="/ppt/slides/_rels/slide18.xml.rels" ContentType="application/vnd.openxmlformats-package.relationships+xml"/>
  <Override PartName="/ppt/slides/_rels/slide17.xml.rels" ContentType="application/vnd.openxmlformats-package.relationships+xml"/>
  <Override PartName="/ppt/slides/slide16.xml" ContentType="application/vnd.openxmlformats-officedocument.presentationml.slide+xml"/>
  <Override PartName="/ppt/slides/slide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Lst>
  <p:sldSz cx="10079038" cy="5668963"/>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24" name="PlaceHolder 2"/>
          <p:cNvSpPr>
            <a:spLocks noGrp="1"/>
          </p:cNvSpPr>
          <p:nvPr>
            <p:ph/>
          </p:nvPr>
        </p:nvSpPr>
        <p:spPr>
          <a:xfrm>
            <a:off x="503640" y="1326240"/>
            <a:ext cx="9070560" cy="1567800"/>
          </a:xfrm>
          <a:prstGeom prst="rect">
            <a:avLst/>
          </a:prstGeom>
          <a:noFill/>
          <a:ln w="0">
            <a:noFill/>
          </a:ln>
        </p:spPr>
        <p:txBody>
          <a:bodyPr lIns="0" rIns="0" tIns="0" bIns="0" anchor="t">
            <a:normAutofit/>
          </a:bodyPr>
          <a:p>
            <a:endParaRPr b="0" lang="fr-FR" sz="1800" spc="-1" strike="noStrike">
              <a:latin typeface="Arial"/>
            </a:endParaRPr>
          </a:p>
        </p:txBody>
      </p:sp>
      <p:sp>
        <p:nvSpPr>
          <p:cNvPr id="25" name="PlaceHolder 3"/>
          <p:cNvSpPr>
            <a:spLocks noGrp="1"/>
          </p:cNvSpPr>
          <p:nvPr>
            <p:ph/>
          </p:nvPr>
        </p:nvSpPr>
        <p:spPr>
          <a:xfrm>
            <a:off x="503640" y="3043440"/>
            <a:ext cx="9070560" cy="1567800"/>
          </a:xfrm>
          <a:prstGeom prst="rect">
            <a:avLst/>
          </a:prstGeom>
          <a:noFill/>
          <a:ln w="0">
            <a:noFill/>
          </a:ln>
        </p:spPr>
        <p:txBody>
          <a:bodyPr lIns="0" rIns="0" tIns="0" bIns="0" anchor="t">
            <a:normAutofit/>
          </a:bodyPr>
          <a:p>
            <a:endParaRPr b="0" lang="fr-FR" sz="18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27" name="PlaceHolder 2"/>
          <p:cNvSpPr>
            <a:spLocks noGrp="1"/>
          </p:cNvSpPr>
          <p:nvPr>
            <p:ph/>
          </p:nvPr>
        </p:nvSpPr>
        <p:spPr>
          <a:xfrm>
            <a:off x="503640" y="1326240"/>
            <a:ext cx="4426200" cy="1567800"/>
          </a:xfrm>
          <a:prstGeom prst="rect">
            <a:avLst/>
          </a:prstGeom>
          <a:noFill/>
          <a:ln w="0">
            <a:noFill/>
          </a:ln>
        </p:spPr>
        <p:txBody>
          <a:bodyPr lIns="0" rIns="0" tIns="0" bIns="0" anchor="t">
            <a:normAutofit/>
          </a:bodyPr>
          <a:p>
            <a:endParaRPr b="0" lang="fr-FR" sz="1800" spc="-1" strike="noStrike">
              <a:latin typeface="Arial"/>
            </a:endParaRPr>
          </a:p>
        </p:txBody>
      </p:sp>
      <p:sp>
        <p:nvSpPr>
          <p:cNvPr id="28" name="PlaceHolder 3"/>
          <p:cNvSpPr>
            <a:spLocks noGrp="1"/>
          </p:cNvSpPr>
          <p:nvPr>
            <p:ph/>
          </p:nvPr>
        </p:nvSpPr>
        <p:spPr>
          <a:xfrm>
            <a:off x="5151600" y="1326240"/>
            <a:ext cx="4426200" cy="1567800"/>
          </a:xfrm>
          <a:prstGeom prst="rect">
            <a:avLst/>
          </a:prstGeom>
          <a:noFill/>
          <a:ln w="0">
            <a:noFill/>
          </a:ln>
        </p:spPr>
        <p:txBody>
          <a:bodyPr lIns="0" rIns="0" tIns="0" bIns="0" anchor="t">
            <a:normAutofit/>
          </a:bodyPr>
          <a:p>
            <a:endParaRPr b="0" lang="fr-FR" sz="1800" spc="-1" strike="noStrike">
              <a:latin typeface="Arial"/>
            </a:endParaRPr>
          </a:p>
        </p:txBody>
      </p:sp>
      <p:sp>
        <p:nvSpPr>
          <p:cNvPr id="29" name="PlaceHolder 4"/>
          <p:cNvSpPr>
            <a:spLocks noGrp="1"/>
          </p:cNvSpPr>
          <p:nvPr>
            <p:ph/>
          </p:nvPr>
        </p:nvSpPr>
        <p:spPr>
          <a:xfrm>
            <a:off x="503640" y="3043440"/>
            <a:ext cx="4426200" cy="1567800"/>
          </a:xfrm>
          <a:prstGeom prst="rect">
            <a:avLst/>
          </a:prstGeom>
          <a:noFill/>
          <a:ln w="0">
            <a:noFill/>
          </a:ln>
        </p:spPr>
        <p:txBody>
          <a:bodyPr lIns="0" rIns="0" tIns="0" bIns="0" anchor="t">
            <a:normAutofit/>
          </a:bodyPr>
          <a:p>
            <a:endParaRPr b="0" lang="fr-FR" sz="1800" spc="-1" strike="noStrike">
              <a:latin typeface="Arial"/>
            </a:endParaRPr>
          </a:p>
        </p:txBody>
      </p:sp>
      <p:sp>
        <p:nvSpPr>
          <p:cNvPr id="30" name="PlaceHolder 5"/>
          <p:cNvSpPr>
            <a:spLocks noGrp="1"/>
          </p:cNvSpPr>
          <p:nvPr>
            <p:ph/>
          </p:nvPr>
        </p:nvSpPr>
        <p:spPr>
          <a:xfrm>
            <a:off x="5151600" y="3043440"/>
            <a:ext cx="4426200" cy="1567800"/>
          </a:xfrm>
          <a:prstGeom prst="rect">
            <a:avLst/>
          </a:prstGeom>
          <a:noFill/>
          <a:ln w="0">
            <a:noFill/>
          </a:ln>
        </p:spPr>
        <p:txBody>
          <a:bodyPr lIns="0" rIns="0" tIns="0" bIns="0" anchor="t">
            <a:normAutofit/>
          </a:bodyPr>
          <a:p>
            <a:endParaRPr b="0" lang="fr-FR" sz="18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32" name="PlaceHolder 2"/>
          <p:cNvSpPr>
            <a:spLocks noGrp="1"/>
          </p:cNvSpPr>
          <p:nvPr>
            <p:ph/>
          </p:nvPr>
        </p:nvSpPr>
        <p:spPr>
          <a:xfrm>
            <a:off x="503640" y="1326240"/>
            <a:ext cx="2920320" cy="1567800"/>
          </a:xfrm>
          <a:prstGeom prst="rect">
            <a:avLst/>
          </a:prstGeom>
          <a:noFill/>
          <a:ln w="0">
            <a:noFill/>
          </a:ln>
        </p:spPr>
        <p:txBody>
          <a:bodyPr lIns="0" rIns="0" tIns="0" bIns="0" anchor="t">
            <a:normAutofit/>
          </a:bodyPr>
          <a:p>
            <a:endParaRPr b="0" lang="fr-FR" sz="1800" spc="-1" strike="noStrike">
              <a:latin typeface="Arial"/>
            </a:endParaRPr>
          </a:p>
        </p:txBody>
      </p:sp>
      <p:sp>
        <p:nvSpPr>
          <p:cNvPr id="33" name="PlaceHolder 3"/>
          <p:cNvSpPr>
            <a:spLocks noGrp="1"/>
          </p:cNvSpPr>
          <p:nvPr>
            <p:ph/>
          </p:nvPr>
        </p:nvSpPr>
        <p:spPr>
          <a:xfrm>
            <a:off x="3570480" y="1326240"/>
            <a:ext cx="2920320" cy="1567800"/>
          </a:xfrm>
          <a:prstGeom prst="rect">
            <a:avLst/>
          </a:prstGeom>
          <a:noFill/>
          <a:ln w="0">
            <a:noFill/>
          </a:ln>
        </p:spPr>
        <p:txBody>
          <a:bodyPr lIns="0" rIns="0" tIns="0" bIns="0" anchor="t">
            <a:normAutofit/>
          </a:bodyPr>
          <a:p>
            <a:endParaRPr b="0" lang="fr-FR" sz="1800" spc="-1" strike="noStrike">
              <a:latin typeface="Arial"/>
            </a:endParaRPr>
          </a:p>
        </p:txBody>
      </p:sp>
      <p:sp>
        <p:nvSpPr>
          <p:cNvPr id="34" name="PlaceHolder 4"/>
          <p:cNvSpPr>
            <a:spLocks noGrp="1"/>
          </p:cNvSpPr>
          <p:nvPr>
            <p:ph/>
          </p:nvPr>
        </p:nvSpPr>
        <p:spPr>
          <a:xfrm>
            <a:off x="6636960" y="1326240"/>
            <a:ext cx="2920320" cy="1567800"/>
          </a:xfrm>
          <a:prstGeom prst="rect">
            <a:avLst/>
          </a:prstGeom>
          <a:noFill/>
          <a:ln w="0">
            <a:noFill/>
          </a:ln>
        </p:spPr>
        <p:txBody>
          <a:bodyPr lIns="0" rIns="0" tIns="0" bIns="0" anchor="t">
            <a:normAutofit/>
          </a:bodyPr>
          <a:p>
            <a:endParaRPr b="0" lang="fr-FR" sz="1800" spc="-1" strike="noStrike">
              <a:latin typeface="Arial"/>
            </a:endParaRPr>
          </a:p>
        </p:txBody>
      </p:sp>
      <p:sp>
        <p:nvSpPr>
          <p:cNvPr id="35" name="PlaceHolder 5"/>
          <p:cNvSpPr>
            <a:spLocks noGrp="1"/>
          </p:cNvSpPr>
          <p:nvPr>
            <p:ph/>
          </p:nvPr>
        </p:nvSpPr>
        <p:spPr>
          <a:xfrm>
            <a:off x="503640" y="3043440"/>
            <a:ext cx="2920320" cy="1567800"/>
          </a:xfrm>
          <a:prstGeom prst="rect">
            <a:avLst/>
          </a:prstGeom>
          <a:noFill/>
          <a:ln w="0">
            <a:noFill/>
          </a:ln>
        </p:spPr>
        <p:txBody>
          <a:bodyPr lIns="0" rIns="0" tIns="0" bIns="0" anchor="t">
            <a:normAutofit/>
          </a:bodyPr>
          <a:p>
            <a:endParaRPr b="0" lang="fr-FR" sz="1800" spc="-1" strike="noStrike">
              <a:latin typeface="Arial"/>
            </a:endParaRPr>
          </a:p>
        </p:txBody>
      </p:sp>
      <p:sp>
        <p:nvSpPr>
          <p:cNvPr id="36" name="PlaceHolder 6"/>
          <p:cNvSpPr>
            <a:spLocks noGrp="1"/>
          </p:cNvSpPr>
          <p:nvPr>
            <p:ph/>
          </p:nvPr>
        </p:nvSpPr>
        <p:spPr>
          <a:xfrm>
            <a:off x="3570480" y="3043440"/>
            <a:ext cx="2920320" cy="1567800"/>
          </a:xfrm>
          <a:prstGeom prst="rect">
            <a:avLst/>
          </a:prstGeom>
          <a:noFill/>
          <a:ln w="0">
            <a:noFill/>
          </a:ln>
        </p:spPr>
        <p:txBody>
          <a:bodyPr lIns="0" rIns="0" tIns="0" bIns="0" anchor="t">
            <a:normAutofit/>
          </a:bodyPr>
          <a:p>
            <a:endParaRPr b="0" lang="fr-FR" sz="1800" spc="-1" strike="noStrike">
              <a:latin typeface="Arial"/>
            </a:endParaRPr>
          </a:p>
        </p:txBody>
      </p:sp>
      <p:sp>
        <p:nvSpPr>
          <p:cNvPr id="37" name="PlaceHolder 7"/>
          <p:cNvSpPr>
            <a:spLocks noGrp="1"/>
          </p:cNvSpPr>
          <p:nvPr>
            <p:ph/>
          </p:nvPr>
        </p:nvSpPr>
        <p:spPr>
          <a:xfrm>
            <a:off x="6636960" y="3043440"/>
            <a:ext cx="2920320" cy="1567800"/>
          </a:xfrm>
          <a:prstGeom prst="rect">
            <a:avLst/>
          </a:prstGeom>
          <a:noFill/>
          <a:ln w="0">
            <a:noFill/>
          </a:ln>
        </p:spPr>
        <p:txBody>
          <a:bodyPr lIns="0" rIns="0" tIns="0" bIns="0" anchor="t">
            <a:normAutofit/>
          </a:bodyPr>
          <a:p>
            <a:endParaRPr b="0" lang="fr-FR" sz="1800" spc="-1" strike="noStrike">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0"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41" name="PlaceHolder 2"/>
          <p:cNvSpPr>
            <a:spLocks noGrp="1"/>
          </p:cNvSpPr>
          <p:nvPr>
            <p:ph type="subTitle"/>
          </p:nvPr>
        </p:nvSpPr>
        <p:spPr>
          <a:xfrm>
            <a:off x="503640" y="1326240"/>
            <a:ext cx="9070560" cy="328752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43" name="PlaceHolder 2"/>
          <p:cNvSpPr>
            <a:spLocks noGrp="1"/>
          </p:cNvSpPr>
          <p:nvPr>
            <p:ph/>
          </p:nvPr>
        </p:nvSpPr>
        <p:spPr>
          <a:xfrm>
            <a:off x="503640" y="1326240"/>
            <a:ext cx="9070560" cy="3287520"/>
          </a:xfrm>
          <a:prstGeom prst="rect">
            <a:avLst/>
          </a:prstGeom>
          <a:noFill/>
          <a:ln w="0">
            <a:noFill/>
          </a:ln>
        </p:spPr>
        <p:txBody>
          <a:bodyPr lIns="0" rIns="0" tIns="0" bIns="0" anchor="t">
            <a:normAutofit/>
          </a:bodyPr>
          <a:p>
            <a:endParaRPr b="0" lang="fr-FR" sz="1800" spc="-1" strike="noStrike">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45" name="PlaceHolder 2"/>
          <p:cNvSpPr>
            <a:spLocks noGrp="1"/>
          </p:cNvSpPr>
          <p:nvPr>
            <p:ph/>
          </p:nvPr>
        </p:nvSpPr>
        <p:spPr>
          <a:xfrm>
            <a:off x="503640" y="1326240"/>
            <a:ext cx="4426200" cy="3287520"/>
          </a:xfrm>
          <a:prstGeom prst="rect">
            <a:avLst/>
          </a:prstGeom>
          <a:noFill/>
          <a:ln w="0">
            <a:noFill/>
          </a:ln>
        </p:spPr>
        <p:txBody>
          <a:bodyPr lIns="0" rIns="0" tIns="0" bIns="0" anchor="t">
            <a:normAutofit/>
          </a:bodyPr>
          <a:p>
            <a:endParaRPr b="0" lang="fr-FR" sz="1800" spc="-1" strike="noStrike">
              <a:latin typeface="Arial"/>
            </a:endParaRPr>
          </a:p>
        </p:txBody>
      </p:sp>
      <p:sp>
        <p:nvSpPr>
          <p:cNvPr id="46" name="PlaceHolder 3"/>
          <p:cNvSpPr>
            <a:spLocks noGrp="1"/>
          </p:cNvSpPr>
          <p:nvPr>
            <p:ph/>
          </p:nvPr>
        </p:nvSpPr>
        <p:spPr>
          <a:xfrm>
            <a:off x="5151600" y="1326240"/>
            <a:ext cx="4426200" cy="3287520"/>
          </a:xfrm>
          <a:prstGeom prst="rect">
            <a:avLst/>
          </a:prstGeom>
          <a:noFill/>
          <a:ln w="0">
            <a:noFill/>
          </a:ln>
        </p:spPr>
        <p:txBody>
          <a:bodyPr lIns="0" rIns="0" tIns="0" bIns="0" anchor="t">
            <a:normAutofit/>
          </a:bodyPr>
          <a:p>
            <a:endParaRPr b="0" lang="fr-FR" sz="1800" spc="-1" strike="noStrike">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7"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48" name="PlaceHolder 1"/>
          <p:cNvSpPr>
            <a:spLocks noGrp="1"/>
          </p:cNvSpPr>
          <p:nvPr>
            <p:ph type="subTitle"/>
          </p:nvPr>
        </p:nvSpPr>
        <p:spPr>
          <a:xfrm>
            <a:off x="503640" y="226080"/>
            <a:ext cx="9070560" cy="438660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50" name="PlaceHolder 2"/>
          <p:cNvSpPr>
            <a:spLocks noGrp="1"/>
          </p:cNvSpPr>
          <p:nvPr>
            <p:ph/>
          </p:nvPr>
        </p:nvSpPr>
        <p:spPr>
          <a:xfrm>
            <a:off x="503640" y="1326240"/>
            <a:ext cx="4426200" cy="1567800"/>
          </a:xfrm>
          <a:prstGeom prst="rect">
            <a:avLst/>
          </a:prstGeom>
          <a:noFill/>
          <a:ln w="0">
            <a:noFill/>
          </a:ln>
        </p:spPr>
        <p:txBody>
          <a:bodyPr lIns="0" rIns="0" tIns="0" bIns="0" anchor="t">
            <a:normAutofit/>
          </a:bodyPr>
          <a:p>
            <a:endParaRPr b="0" lang="fr-FR" sz="1800" spc="-1" strike="noStrike">
              <a:latin typeface="Arial"/>
            </a:endParaRPr>
          </a:p>
        </p:txBody>
      </p:sp>
      <p:sp>
        <p:nvSpPr>
          <p:cNvPr id="51" name="PlaceHolder 3"/>
          <p:cNvSpPr>
            <a:spLocks noGrp="1"/>
          </p:cNvSpPr>
          <p:nvPr>
            <p:ph/>
          </p:nvPr>
        </p:nvSpPr>
        <p:spPr>
          <a:xfrm>
            <a:off x="5151600" y="1326240"/>
            <a:ext cx="4426200" cy="3287520"/>
          </a:xfrm>
          <a:prstGeom prst="rect">
            <a:avLst/>
          </a:prstGeom>
          <a:noFill/>
          <a:ln w="0">
            <a:noFill/>
          </a:ln>
        </p:spPr>
        <p:txBody>
          <a:bodyPr lIns="0" rIns="0" tIns="0" bIns="0" anchor="t">
            <a:normAutofit/>
          </a:bodyPr>
          <a:p>
            <a:endParaRPr b="0" lang="fr-FR" sz="1800" spc="-1" strike="noStrike">
              <a:latin typeface="Arial"/>
            </a:endParaRPr>
          </a:p>
        </p:txBody>
      </p:sp>
      <p:sp>
        <p:nvSpPr>
          <p:cNvPr id="52" name="PlaceHolder 4"/>
          <p:cNvSpPr>
            <a:spLocks noGrp="1"/>
          </p:cNvSpPr>
          <p:nvPr>
            <p:ph/>
          </p:nvPr>
        </p:nvSpPr>
        <p:spPr>
          <a:xfrm>
            <a:off x="503640" y="3043440"/>
            <a:ext cx="4426200" cy="1567800"/>
          </a:xfrm>
          <a:prstGeom prst="rect">
            <a:avLst/>
          </a:prstGeom>
          <a:noFill/>
          <a:ln w="0">
            <a:noFill/>
          </a:ln>
        </p:spPr>
        <p:txBody>
          <a:bodyPr lIns="0" rIns="0" tIns="0" bIns="0" anchor="t">
            <a:normAutofit/>
          </a:bodyPr>
          <a:p>
            <a:endParaRPr b="0" lang="fr-FR" sz="18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3" name="PlaceHolder 2"/>
          <p:cNvSpPr>
            <a:spLocks noGrp="1"/>
          </p:cNvSpPr>
          <p:nvPr>
            <p:ph type="subTitle"/>
          </p:nvPr>
        </p:nvSpPr>
        <p:spPr>
          <a:xfrm>
            <a:off x="503640" y="1326240"/>
            <a:ext cx="9070560" cy="328752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54" name="PlaceHolder 2"/>
          <p:cNvSpPr>
            <a:spLocks noGrp="1"/>
          </p:cNvSpPr>
          <p:nvPr>
            <p:ph/>
          </p:nvPr>
        </p:nvSpPr>
        <p:spPr>
          <a:xfrm>
            <a:off x="503640" y="1326240"/>
            <a:ext cx="4426200" cy="3287520"/>
          </a:xfrm>
          <a:prstGeom prst="rect">
            <a:avLst/>
          </a:prstGeom>
          <a:noFill/>
          <a:ln w="0">
            <a:noFill/>
          </a:ln>
        </p:spPr>
        <p:txBody>
          <a:bodyPr lIns="0" rIns="0" tIns="0" bIns="0" anchor="t">
            <a:normAutofit/>
          </a:bodyPr>
          <a:p>
            <a:endParaRPr b="0" lang="fr-FR" sz="1800" spc="-1" strike="noStrike">
              <a:latin typeface="Arial"/>
            </a:endParaRPr>
          </a:p>
        </p:txBody>
      </p:sp>
      <p:sp>
        <p:nvSpPr>
          <p:cNvPr id="55" name="PlaceHolder 3"/>
          <p:cNvSpPr>
            <a:spLocks noGrp="1"/>
          </p:cNvSpPr>
          <p:nvPr>
            <p:ph/>
          </p:nvPr>
        </p:nvSpPr>
        <p:spPr>
          <a:xfrm>
            <a:off x="5151600" y="1326240"/>
            <a:ext cx="4426200" cy="1567800"/>
          </a:xfrm>
          <a:prstGeom prst="rect">
            <a:avLst/>
          </a:prstGeom>
          <a:noFill/>
          <a:ln w="0">
            <a:noFill/>
          </a:ln>
        </p:spPr>
        <p:txBody>
          <a:bodyPr lIns="0" rIns="0" tIns="0" bIns="0" anchor="t">
            <a:normAutofit/>
          </a:bodyPr>
          <a:p>
            <a:endParaRPr b="0" lang="fr-FR" sz="1800" spc="-1" strike="noStrike">
              <a:latin typeface="Arial"/>
            </a:endParaRPr>
          </a:p>
        </p:txBody>
      </p:sp>
      <p:sp>
        <p:nvSpPr>
          <p:cNvPr id="56" name="PlaceHolder 4"/>
          <p:cNvSpPr>
            <a:spLocks noGrp="1"/>
          </p:cNvSpPr>
          <p:nvPr>
            <p:ph/>
          </p:nvPr>
        </p:nvSpPr>
        <p:spPr>
          <a:xfrm>
            <a:off x="5151600" y="3043440"/>
            <a:ext cx="4426200" cy="1567800"/>
          </a:xfrm>
          <a:prstGeom prst="rect">
            <a:avLst/>
          </a:prstGeom>
          <a:noFill/>
          <a:ln w="0">
            <a:noFill/>
          </a:ln>
        </p:spPr>
        <p:txBody>
          <a:bodyPr lIns="0" rIns="0" tIns="0" bIns="0" anchor="t">
            <a:normAutofit/>
          </a:bodyPr>
          <a:p>
            <a:endParaRPr b="0" lang="fr-FR" sz="1800" spc="-1" strike="noStrike">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58" name="PlaceHolder 2"/>
          <p:cNvSpPr>
            <a:spLocks noGrp="1"/>
          </p:cNvSpPr>
          <p:nvPr>
            <p:ph/>
          </p:nvPr>
        </p:nvSpPr>
        <p:spPr>
          <a:xfrm>
            <a:off x="503640" y="1326240"/>
            <a:ext cx="4426200" cy="1567800"/>
          </a:xfrm>
          <a:prstGeom prst="rect">
            <a:avLst/>
          </a:prstGeom>
          <a:noFill/>
          <a:ln w="0">
            <a:noFill/>
          </a:ln>
        </p:spPr>
        <p:txBody>
          <a:bodyPr lIns="0" rIns="0" tIns="0" bIns="0" anchor="t">
            <a:normAutofit/>
          </a:bodyPr>
          <a:p>
            <a:endParaRPr b="0" lang="fr-FR" sz="1800" spc="-1" strike="noStrike">
              <a:latin typeface="Arial"/>
            </a:endParaRPr>
          </a:p>
        </p:txBody>
      </p:sp>
      <p:sp>
        <p:nvSpPr>
          <p:cNvPr id="59" name="PlaceHolder 3"/>
          <p:cNvSpPr>
            <a:spLocks noGrp="1"/>
          </p:cNvSpPr>
          <p:nvPr>
            <p:ph/>
          </p:nvPr>
        </p:nvSpPr>
        <p:spPr>
          <a:xfrm>
            <a:off x="5151600" y="1326240"/>
            <a:ext cx="4426200" cy="1567800"/>
          </a:xfrm>
          <a:prstGeom prst="rect">
            <a:avLst/>
          </a:prstGeom>
          <a:noFill/>
          <a:ln w="0">
            <a:noFill/>
          </a:ln>
        </p:spPr>
        <p:txBody>
          <a:bodyPr lIns="0" rIns="0" tIns="0" bIns="0" anchor="t">
            <a:normAutofit/>
          </a:bodyPr>
          <a:p>
            <a:endParaRPr b="0" lang="fr-FR" sz="1800" spc="-1" strike="noStrike">
              <a:latin typeface="Arial"/>
            </a:endParaRPr>
          </a:p>
        </p:txBody>
      </p:sp>
      <p:sp>
        <p:nvSpPr>
          <p:cNvPr id="60" name="PlaceHolder 4"/>
          <p:cNvSpPr>
            <a:spLocks noGrp="1"/>
          </p:cNvSpPr>
          <p:nvPr>
            <p:ph/>
          </p:nvPr>
        </p:nvSpPr>
        <p:spPr>
          <a:xfrm>
            <a:off x="503640" y="3043440"/>
            <a:ext cx="9070560" cy="1567800"/>
          </a:xfrm>
          <a:prstGeom prst="rect">
            <a:avLst/>
          </a:prstGeom>
          <a:noFill/>
          <a:ln w="0">
            <a:noFill/>
          </a:ln>
        </p:spPr>
        <p:txBody>
          <a:bodyPr lIns="0" rIns="0" tIns="0" bIns="0" anchor="t">
            <a:normAutofit/>
          </a:bodyPr>
          <a:p>
            <a:endParaRPr b="0" lang="fr-FR" sz="1800" spc="-1" strike="noStrike">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62" name="PlaceHolder 2"/>
          <p:cNvSpPr>
            <a:spLocks noGrp="1"/>
          </p:cNvSpPr>
          <p:nvPr>
            <p:ph/>
          </p:nvPr>
        </p:nvSpPr>
        <p:spPr>
          <a:xfrm>
            <a:off x="503640" y="1326240"/>
            <a:ext cx="9070560" cy="1567800"/>
          </a:xfrm>
          <a:prstGeom prst="rect">
            <a:avLst/>
          </a:prstGeom>
          <a:noFill/>
          <a:ln w="0">
            <a:noFill/>
          </a:ln>
        </p:spPr>
        <p:txBody>
          <a:bodyPr lIns="0" rIns="0" tIns="0" bIns="0" anchor="t">
            <a:normAutofit/>
          </a:bodyPr>
          <a:p>
            <a:endParaRPr b="0" lang="fr-FR" sz="1800" spc="-1" strike="noStrike">
              <a:latin typeface="Arial"/>
            </a:endParaRPr>
          </a:p>
        </p:txBody>
      </p:sp>
      <p:sp>
        <p:nvSpPr>
          <p:cNvPr id="63" name="PlaceHolder 3"/>
          <p:cNvSpPr>
            <a:spLocks noGrp="1"/>
          </p:cNvSpPr>
          <p:nvPr>
            <p:ph/>
          </p:nvPr>
        </p:nvSpPr>
        <p:spPr>
          <a:xfrm>
            <a:off x="503640" y="3043440"/>
            <a:ext cx="9070560" cy="1567800"/>
          </a:xfrm>
          <a:prstGeom prst="rect">
            <a:avLst/>
          </a:prstGeom>
          <a:noFill/>
          <a:ln w="0">
            <a:noFill/>
          </a:ln>
        </p:spPr>
        <p:txBody>
          <a:bodyPr lIns="0" rIns="0" tIns="0" bIns="0" anchor="t">
            <a:normAutofit/>
          </a:bodyPr>
          <a:p>
            <a:endParaRPr b="0" lang="fr-FR" sz="1800" spc="-1" strike="noStrike">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65" name="PlaceHolder 2"/>
          <p:cNvSpPr>
            <a:spLocks noGrp="1"/>
          </p:cNvSpPr>
          <p:nvPr>
            <p:ph/>
          </p:nvPr>
        </p:nvSpPr>
        <p:spPr>
          <a:xfrm>
            <a:off x="503640" y="1326240"/>
            <a:ext cx="4426200" cy="1567800"/>
          </a:xfrm>
          <a:prstGeom prst="rect">
            <a:avLst/>
          </a:prstGeom>
          <a:noFill/>
          <a:ln w="0">
            <a:noFill/>
          </a:ln>
        </p:spPr>
        <p:txBody>
          <a:bodyPr lIns="0" rIns="0" tIns="0" bIns="0" anchor="t">
            <a:normAutofit/>
          </a:bodyPr>
          <a:p>
            <a:endParaRPr b="0" lang="fr-FR" sz="1800" spc="-1" strike="noStrike">
              <a:latin typeface="Arial"/>
            </a:endParaRPr>
          </a:p>
        </p:txBody>
      </p:sp>
      <p:sp>
        <p:nvSpPr>
          <p:cNvPr id="66" name="PlaceHolder 3"/>
          <p:cNvSpPr>
            <a:spLocks noGrp="1"/>
          </p:cNvSpPr>
          <p:nvPr>
            <p:ph/>
          </p:nvPr>
        </p:nvSpPr>
        <p:spPr>
          <a:xfrm>
            <a:off x="5151600" y="1326240"/>
            <a:ext cx="4426200" cy="1567800"/>
          </a:xfrm>
          <a:prstGeom prst="rect">
            <a:avLst/>
          </a:prstGeom>
          <a:noFill/>
          <a:ln w="0">
            <a:noFill/>
          </a:ln>
        </p:spPr>
        <p:txBody>
          <a:bodyPr lIns="0" rIns="0" tIns="0" bIns="0" anchor="t">
            <a:normAutofit/>
          </a:bodyPr>
          <a:p>
            <a:endParaRPr b="0" lang="fr-FR" sz="1800" spc="-1" strike="noStrike">
              <a:latin typeface="Arial"/>
            </a:endParaRPr>
          </a:p>
        </p:txBody>
      </p:sp>
      <p:sp>
        <p:nvSpPr>
          <p:cNvPr id="67" name="PlaceHolder 4"/>
          <p:cNvSpPr>
            <a:spLocks noGrp="1"/>
          </p:cNvSpPr>
          <p:nvPr>
            <p:ph/>
          </p:nvPr>
        </p:nvSpPr>
        <p:spPr>
          <a:xfrm>
            <a:off x="503640" y="3043440"/>
            <a:ext cx="4426200" cy="1567800"/>
          </a:xfrm>
          <a:prstGeom prst="rect">
            <a:avLst/>
          </a:prstGeom>
          <a:noFill/>
          <a:ln w="0">
            <a:noFill/>
          </a:ln>
        </p:spPr>
        <p:txBody>
          <a:bodyPr lIns="0" rIns="0" tIns="0" bIns="0" anchor="t">
            <a:normAutofit/>
          </a:bodyPr>
          <a:p>
            <a:endParaRPr b="0" lang="fr-FR" sz="1800" spc="-1" strike="noStrike">
              <a:latin typeface="Arial"/>
            </a:endParaRPr>
          </a:p>
        </p:txBody>
      </p:sp>
      <p:sp>
        <p:nvSpPr>
          <p:cNvPr id="68" name="PlaceHolder 5"/>
          <p:cNvSpPr>
            <a:spLocks noGrp="1"/>
          </p:cNvSpPr>
          <p:nvPr>
            <p:ph/>
          </p:nvPr>
        </p:nvSpPr>
        <p:spPr>
          <a:xfrm>
            <a:off x="5151600" y="3043440"/>
            <a:ext cx="4426200" cy="1567800"/>
          </a:xfrm>
          <a:prstGeom prst="rect">
            <a:avLst/>
          </a:prstGeom>
          <a:noFill/>
          <a:ln w="0">
            <a:noFill/>
          </a:ln>
        </p:spPr>
        <p:txBody>
          <a:bodyPr lIns="0" rIns="0" tIns="0" bIns="0" anchor="t">
            <a:normAutofit/>
          </a:bodyPr>
          <a:p>
            <a:endParaRPr b="0" lang="fr-FR" sz="1800" spc="-1" strike="noStrike">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70" name="PlaceHolder 2"/>
          <p:cNvSpPr>
            <a:spLocks noGrp="1"/>
          </p:cNvSpPr>
          <p:nvPr>
            <p:ph/>
          </p:nvPr>
        </p:nvSpPr>
        <p:spPr>
          <a:xfrm>
            <a:off x="503640" y="1326240"/>
            <a:ext cx="2920320" cy="1567800"/>
          </a:xfrm>
          <a:prstGeom prst="rect">
            <a:avLst/>
          </a:prstGeom>
          <a:noFill/>
          <a:ln w="0">
            <a:noFill/>
          </a:ln>
        </p:spPr>
        <p:txBody>
          <a:bodyPr lIns="0" rIns="0" tIns="0" bIns="0" anchor="t">
            <a:normAutofit/>
          </a:bodyPr>
          <a:p>
            <a:endParaRPr b="0" lang="fr-FR" sz="1800" spc="-1" strike="noStrike">
              <a:latin typeface="Arial"/>
            </a:endParaRPr>
          </a:p>
        </p:txBody>
      </p:sp>
      <p:sp>
        <p:nvSpPr>
          <p:cNvPr id="71" name="PlaceHolder 3"/>
          <p:cNvSpPr>
            <a:spLocks noGrp="1"/>
          </p:cNvSpPr>
          <p:nvPr>
            <p:ph/>
          </p:nvPr>
        </p:nvSpPr>
        <p:spPr>
          <a:xfrm>
            <a:off x="3570480" y="1326240"/>
            <a:ext cx="2920320" cy="1567800"/>
          </a:xfrm>
          <a:prstGeom prst="rect">
            <a:avLst/>
          </a:prstGeom>
          <a:noFill/>
          <a:ln w="0">
            <a:noFill/>
          </a:ln>
        </p:spPr>
        <p:txBody>
          <a:bodyPr lIns="0" rIns="0" tIns="0" bIns="0" anchor="t">
            <a:normAutofit/>
          </a:bodyPr>
          <a:p>
            <a:endParaRPr b="0" lang="fr-FR" sz="1800" spc="-1" strike="noStrike">
              <a:latin typeface="Arial"/>
            </a:endParaRPr>
          </a:p>
        </p:txBody>
      </p:sp>
      <p:sp>
        <p:nvSpPr>
          <p:cNvPr id="72" name="PlaceHolder 4"/>
          <p:cNvSpPr>
            <a:spLocks noGrp="1"/>
          </p:cNvSpPr>
          <p:nvPr>
            <p:ph/>
          </p:nvPr>
        </p:nvSpPr>
        <p:spPr>
          <a:xfrm>
            <a:off x="6636960" y="1326240"/>
            <a:ext cx="2920320" cy="1567800"/>
          </a:xfrm>
          <a:prstGeom prst="rect">
            <a:avLst/>
          </a:prstGeom>
          <a:noFill/>
          <a:ln w="0">
            <a:noFill/>
          </a:ln>
        </p:spPr>
        <p:txBody>
          <a:bodyPr lIns="0" rIns="0" tIns="0" bIns="0" anchor="t">
            <a:normAutofit/>
          </a:bodyPr>
          <a:p>
            <a:endParaRPr b="0" lang="fr-FR" sz="1800" spc="-1" strike="noStrike">
              <a:latin typeface="Arial"/>
            </a:endParaRPr>
          </a:p>
        </p:txBody>
      </p:sp>
      <p:sp>
        <p:nvSpPr>
          <p:cNvPr id="73" name="PlaceHolder 5"/>
          <p:cNvSpPr>
            <a:spLocks noGrp="1"/>
          </p:cNvSpPr>
          <p:nvPr>
            <p:ph/>
          </p:nvPr>
        </p:nvSpPr>
        <p:spPr>
          <a:xfrm>
            <a:off x="503640" y="3043440"/>
            <a:ext cx="2920320" cy="1567800"/>
          </a:xfrm>
          <a:prstGeom prst="rect">
            <a:avLst/>
          </a:prstGeom>
          <a:noFill/>
          <a:ln w="0">
            <a:noFill/>
          </a:ln>
        </p:spPr>
        <p:txBody>
          <a:bodyPr lIns="0" rIns="0" tIns="0" bIns="0" anchor="t">
            <a:normAutofit/>
          </a:bodyPr>
          <a:p>
            <a:endParaRPr b="0" lang="fr-FR" sz="1800" spc="-1" strike="noStrike">
              <a:latin typeface="Arial"/>
            </a:endParaRPr>
          </a:p>
        </p:txBody>
      </p:sp>
      <p:sp>
        <p:nvSpPr>
          <p:cNvPr id="74" name="PlaceHolder 6"/>
          <p:cNvSpPr>
            <a:spLocks noGrp="1"/>
          </p:cNvSpPr>
          <p:nvPr>
            <p:ph/>
          </p:nvPr>
        </p:nvSpPr>
        <p:spPr>
          <a:xfrm>
            <a:off x="3570480" y="3043440"/>
            <a:ext cx="2920320" cy="1567800"/>
          </a:xfrm>
          <a:prstGeom prst="rect">
            <a:avLst/>
          </a:prstGeom>
          <a:noFill/>
          <a:ln w="0">
            <a:noFill/>
          </a:ln>
        </p:spPr>
        <p:txBody>
          <a:bodyPr lIns="0" rIns="0" tIns="0" bIns="0" anchor="t">
            <a:normAutofit/>
          </a:bodyPr>
          <a:p>
            <a:endParaRPr b="0" lang="fr-FR" sz="1800" spc="-1" strike="noStrike">
              <a:latin typeface="Arial"/>
            </a:endParaRPr>
          </a:p>
        </p:txBody>
      </p:sp>
      <p:sp>
        <p:nvSpPr>
          <p:cNvPr id="75" name="PlaceHolder 7"/>
          <p:cNvSpPr>
            <a:spLocks noGrp="1"/>
          </p:cNvSpPr>
          <p:nvPr>
            <p:ph/>
          </p:nvPr>
        </p:nvSpPr>
        <p:spPr>
          <a:xfrm>
            <a:off x="6636960" y="3043440"/>
            <a:ext cx="2920320" cy="1567800"/>
          </a:xfrm>
          <a:prstGeom prst="rect">
            <a:avLst/>
          </a:prstGeom>
          <a:noFill/>
          <a:ln w="0">
            <a:noFill/>
          </a:ln>
        </p:spPr>
        <p:txBody>
          <a:bodyPr lIns="0" rIns="0" tIns="0" bIns="0" anchor="t">
            <a:normAutofit/>
          </a:bodyPr>
          <a:p>
            <a:endParaRPr b="0" lang="fr-FR" sz="18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5" name="PlaceHolder 2"/>
          <p:cNvSpPr>
            <a:spLocks noGrp="1"/>
          </p:cNvSpPr>
          <p:nvPr>
            <p:ph/>
          </p:nvPr>
        </p:nvSpPr>
        <p:spPr>
          <a:xfrm>
            <a:off x="503640" y="1326240"/>
            <a:ext cx="9070560" cy="3287520"/>
          </a:xfrm>
          <a:prstGeom prst="rect">
            <a:avLst/>
          </a:prstGeom>
          <a:noFill/>
          <a:ln w="0">
            <a:noFill/>
          </a:ln>
        </p:spPr>
        <p:txBody>
          <a:bodyPr lIns="0" rIns="0" tIns="0" bIns="0" anchor="t">
            <a:normAutofit/>
          </a:bodyPr>
          <a:p>
            <a:endParaRPr b="0" lang="fr-FR" sz="18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7" name="PlaceHolder 2"/>
          <p:cNvSpPr>
            <a:spLocks noGrp="1"/>
          </p:cNvSpPr>
          <p:nvPr>
            <p:ph/>
          </p:nvPr>
        </p:nvSpPr>
        <p:spPr>
          <a:xfrm>
            <a:off x="503640" y="1326240"/>
            <a:ext cx="4426200" cy="3287520"/>
          </a:xfrm>
          <a:prstGeom prst="rect">
            <a:avLst/>
          </a:prstGeom>
          <a:noFill/>
          <a:ln w="0">
            <a:noFill/>
          </a:ln>
        </p:spPr>
        <p:txBody>
          <a:bodyPr lIns="0" rIns="0" tIns="0" bIns="0" anchor="t">
            <a:normAutofit/>
          </a:bodyPr>
          <a:p>
            <a:endParaRPr b="0" lang="fr-FR" sz="1800" spc="-1" strike="noStrike">
              <a:latin typeface="Arial"/>
            </a:endParaRPr>
          </a:p>
        </p:txBody>
      </p:sp>
      <p:sp>
        <p:nvSpPr>
          <p:cNvPr id="8" name="PlaceHolder 3"/>
          <p:cNvSpPr>
            <a:spLocks noGrp="1"/>
          </p:cNvSpPr>
          <p:nvPr>
            <p:ph/>
          </p:nvPr>
        </p:nvSpPr>
        <p:spPr>
          <a:xfrm>
            <a:off x="5151600" y="1326240"/>
            <a:ext cx="4426200" cy="3287520"/>
          </a:xfrm>
          <a:prstGeom prst="rect">
            <a:avLst/>
          </a:prstGeom>
          <a:noFill/>
          <a:ln w="0">
            <a:noFill/>
          </a:ln>
        </p:spPr>
        <p:txBody>
          <a:bodyPr lIns="0" rIns="0" tIns="0" bIns="0" anchor="t">
            <a:normAutofit/>
          </a:bodyPr>
          <a:p>
            <a:endParaRPr b="0" lang="fr-FR" sz="18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3640" y="226080"/>
            <a:ext cx="9070560" cy="438660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12" name="PlaceHolder 2"/>
          <p:cNvSpPr>
            <a:spLocks noGrp="1"/>
          </p:cNvSpPr>
          <p:nvPr>
            <p:ph/>
          </p:nvPr>
        </p:nvSpPr>
        <p:spPr>
          <a:xfrm>
            <a:off x="503640" y="1326240"/>
            <a:ext cx="4426200" cy="1567800"/>
          </a:xfrm>
          <a:prstGeom prst="rect">
            <a:avLst/>
          </a:prstGeom>
          <a:noFill/>
          <a:ln w="0">
            <a:noFill/>
          </a:ln>
        </p:spPr>
        <p:txBody>
          <a:bodyPr lIns="0" rIns="0" tIns="0" bIns="0" anchor="t">
            <a:normAutofit/>
          </a:bodyPr>
          <a:p>
            <a:endParaRPr b="0" lang="fr-FR" sz="1800" spc="-1" strike="noStrike">
              <a:latin typeface="Arial"/>
            </a:endParaRPr>
          </a:p>
        </p:txBody>
      </p:sp>
      <p:sp>
        <p:nvSpPr>
          <p:cNvPr id="13" name="PlaceHolder 3"/>
          <p:cNvSpPr>
            <a:spLocks noGrp="1"/>
          </p:cNvSpPr>
          <p:nvPr>
            <p:ph/>
          </p:nvPr>
        </p:nvSpPr>
        <p:spPr>
          <a:xfrm>
            <a:off x="5151600" y="1326240"/>
            <a:ext cx="4426200" cy="3287520"/>
          </a:xfrm>
          <a:prstGeom prst="rect">
            <a:avLst/>
          </a:prstGeom>
          <a:noFill/>
          <a:ln w="0">
            <a:noFill/>
          </a:ln>
        </p:spPr>
        <p:txBody>
          <a:bodyPr lIns="0" rIns="0" tIns="0" bIns="0" anchor="t">
            <a:normAutofit/>
          </a:bodyPr>
          <a:p>
            <a:endParaRPr b="0" lang="fr-FR" sz="1800" spc="-1" strike="noStrike">
              <a:latin typeface="Arial"/>
            </a:endParaRPr>
          </a:p>
        </p:txBody>
      </p:sp>
      <p:sp>
        <p:nvSpPr>
          <p:cNvPr id="14" name="PlaceHolder 4"/>
          <p:cNvSpPr>
            <a:spLocks noGrp="1"/>
          </p:cNvSpPr>
          <p:nvPr>
            <p:ph/>
          </p:nvPr>
        </p:nvSpPr>
        <p:spPr>
          <a:xfrm>
            <a:off x="503640" y="3043440"/>
            <a:ext cx="4426200" cy="1567800"/>
          </a:xfrm>
          <a:prstGeom prst="rect">
            <a:avLst/>
          </a:prstGeom>
          <a:noFill/>
          <a:ln w="0">
            <a:noFill/>
          </a:ln>
        </p:spPr>
        <p:txBody>
          <a:bodyPr lIns="0" rIns="0" tIns="0" bIns="0" anchor="t">
            <a:normAutofit/>
          </a:bodyPr>
          <a:p>
            <a:endParaRPr b="0" lang="fr-FR" sz="18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16" name="PlaceHolder 2"/>
          <p:cNvSpPr>
            <a:spLocks noGrp="1"/>
          </p:cNvSpPr>
          <p:nvPr>
            <p:ph/>
          </p:nvPr>
        </p:nvSpPr>
        <p:spPr>
          <a:xfrm>
            <a:off x="503640" y="1326240"/>
            <a:ext cx="4426200" cy="3287520"/>
          </a:xfrm>
          <a:prstGeom prst="rect">
            <a:avLst/>
          </a:prstGeom>
          <a:noFill/>
          <a:ln w="0">
            <a:noFill/>
          </a:ln>
        </p:spPr>
        <p:txBody>
          <a:bodyPr lIns="0" rIns="0" tIns="0" bIns="0" anchor="t">
            <a:normAutofit/>
          </a:bodyPr>
          <a:p>
            <a:endParaRPr b="0" lang="fr-FR" sz="1800" spc="-1" strike="noStrike">
              <a:latin typeface="Arial"/>
            </a:endParaRPr>
          </a:p>
        </p:txBody>
      </p:sp>
      <p:sp>
        <p:nvSpPr>
          <p:cNvPr id="17" name="PlaceHolder 3"/>
          <p:cNvSpPr>
            <a:spLocks noGrp="1"/>
          </p:cNvSpPr>
          <p:nvPr>
            <p:ph/>
          </p:nvPr>
        </p:nvSpPr>
        <p:spPr>
          <a:xfrm>
            <a:off x="5151600" y="1326240"/>
            <a:ext cx="4426200" cy="1567800"/>
          </a:xfrm>
          <a:prstGeom prst="rect">
            <a:avLst/>
          </a:prstGeom>
          <a:noFill/>
          <a:ln w="0">
            <a:noFill/>
          </a:ln>
        </p:spPr>
        <p:txBody>
          <a:bodyPr lIns="0" rIns="0" tIns="0" bIns="0" anchor="t">
            <a:normAutofit/>
          </a:bodyPr>
          <a:p>
            <a:endParaRPr b="0" lang="fr-FR" sz="1800" spc="-1" strike="noStrike">
              <a:latin typeface="Arial"/>
            </a:endParaRPr>
          </a:p>
        </p:txBody>
      </p:sp>
      <p:sp>
        <p:nvSpPr>
          <p:cNvPr id="18" name="PlaceHolder 4"/>
          <p:cNvSpPr>
            <a:spLocks noGrp="1"/>
          </p:cNvSpPr>
          <p:nvPr>
            <p:ph/>
          </p:nvPr>
        </p:nvSpPr>
        <p:spPr>
          <a:xfrm>
            <a:off x="5151600" y="3043440"/>
            <a:ext cx="4426200" cy="1567800"/>
          </a:xfrm>
          <a:prstGeom prst="rect">
            <a:avLst/>
          </a:prstGeom>
          <a:noFill/>
          <a:ln w="0">
            <a:noFill/>
          </a:ln>
        </p:spPr>
        <p:txBody>
          <a:bodyPr lIns="0" rIns="0" tIns="0" bIns="0" anchor="t">
            <a:normAutofit/>
          </a:bodyPr>
          <a:p>
            <a:endParaRPr b="0" lang="fr-FR" sz="18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1800" spc="-1" strike="noStrike">
              <a:latin typeface="Arial"/>
            </a:endParaRPr>
          </a:p>
        </p:txBody>
      </p:sp>
      <p:sp>
        <p:nvSpPr>
          <p:cNvPr id="20" name="PlaceHolder 2"/>
          <p:cNvSpPr>
            <a:spLocks noGrp="1"/>
          </p:cNvSpPr>
          <p:nvPr>
            <p:ph/>
          </p:nvPr>
        </p:nvSpPr>
        <p:spPr>
          <a:xfrm>
            <a:off x="503640" y="1326240"/>
            <a:ext cx="4426200" cy="1567800"/>
          </a:xfrm>
          <a:prstGeom prst="rect">
            <a:avLst/>
          </a:prstGeom>
          <a:noFill/>
          <a:ln w="0">
            <a:noFill/>
          </a:ln>
        </p:spPr>
        <p:txBody>
          <a:bodyPr lIns="0" rIns="0" tIns="0" bIns="0" anchor="t">
            <a:normAutofit/>
          </a:bodyPr>
          <a:p>
            <a:endParaRPr b="0" lang="fr-FR" sz="1800" spc="-1" strike="noStrike">
              <a:latin typeface="Arial"/>
            </a:endParaRPr>
          </a:p>
        </p:txBody>
      </p:sp>
      <p:sp>
        <p:nvSpPr>
          <p:cNvPr id="21" name="PlaceHolder 3"/>
          <p:cNvSpPr>
            <a:spLocks noGrp="1"/>
          </p:cNvSpPr>
          <p:nvPr>
            <p:ph/>
          </p:nvPr>
        </p:nvSpPr>
        <p:spPr>
          <a:xfrm>
            <a:off x="5151600" y="1326240"/>
            <a:ext cx="4426200" cy="1567800"/>
          </a:xfrm>
          <a:prstGeom prst="rect">
            <a:avLst/>
          </a:prstGeom>
          <a:noFill/>
          <a:ln w="0">
            <a:noFill/>
          </a:ln>
        </p:spPr>
        <p:txBody>
          <a:bodyPr lIns="0" rIns="0" tIns="0" bIns="0" anchor="t">
            <a:normAutofit/>
          </a:bodyPr>
          <a:p>
            <a:endParaRPr b="0" lang="fr-FR" sz="1800" spc="-1" strike="noStrike">
              <a:latin typeface="Arial"/>
            </a:endParaRPr>
          </a:p>
        </p:txBody>
      </p:sp>
      <p:sp>
        <p:nvSpPr>
          <p:cNvPr id="22" name="PlaceHolder 4"/>
          <p:cNvSpPr>
            <a:spLocks noGrp="1"/>
          </p:cNvSpPr>
          <p:nvPr>
            <p:ph/>
          </p:nvPr>
        </p:nvSpPr>
        <p:spPr>
          <a:xfrm>
            <a:off x="503640" y="3043440"/>
            <a:ext cx="9070560" cy="1567800"/>
          </a:xfrm>
          <a:prstGeom prst="rect">
            <a:avLst/>
          </a:prstGeom>
          <a:noFill/>
          <a:ln w="0">
            <a:noFill/>
          </a:ln>
        </p:spPr>
        <p:txBody>
          <a:bodyPr lIns="0" rIns="0" tIns="0" bIns="0" anchor="t">
            <a:normAutofit/>
          </a:bodyPr>
          <a:p>
            <a:endParaRPr b="0" lang="fr-FR" sz="18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740880" y="627480"/>
            <a:ext cx="8606520" cy="1262160"/>
          </a:xfrm>
          <a:prstGeom prst="rect">
            <a:avLst/>
          </a:prstGeom>
          <a:noFill/>
          <a:ln w="0">
            <a:noFill/>
          </a:ln>
        </p:spPr>
        <p:txBody>
          <a:bodyPr lIns="90000" rIns="90000" tIns="45000" bIns="45000" anchor="t">
            <a:noAutofit/>
          </a:bodyPr>
          <a:p>
            <a:r>
              <a:rPr b="0" lang="fr-FR" sz="1800" spc="-1" strike="noStrike">
                <a:latin typeface="Arial"/>
              </a:rPr>
              <a:t>Cliquez pour éditer le format du texte-titre</a:t>
            </a:r>
            <a:endParaRPr b="0" lang="fr-FR" sz="1800" spc="-1" strike="noStrike">
              <a:latin typeface="Arial"/>
            </a:endParaRPr>
          </a:p>
        </p:txBody>
      </p:sp>
      <p:sp>
        <p:nvSpPr>
          <p:cNvPr id="1" name="PlaceHolder 2"/>
          <p:cNvSpPr>
            <a:spLocks noGrp="1"/>
          </p:cNvSpPr>
          <p:nvPr>
            <p:ph type="body"/>
          </p:nvPr>
        </p:nvSpPr>
        <p:spPr>
          <a:xfrm>
            <a:off x="740880" y="2101680"/>
            <a:ext cx="8606520" cy="4762080"/>
          </a:xfrm>
          <a:prstGeom prst="rect">
            <a:avLst/>
          </a:prstGeom>
          <a:noFill/>
          <a:ln w="0">
            <a:noFill/>
          </a:ln>
        </p:spPr>
        <p:txBody>
          <a:bodyPr lIns="90000" rIns="90000" tIns="45000" bIns="45000" anchor="t">
            <a:noAutofit/>
          </a:bodyPr>
          <a:p>
            <a:pPr marL="432000" indent="-324000">
              <a:spcBef>
                <a:spcPts val="1417"/>
              </a:spcBef>
              <a:buClr>
                <a:srgbClr val="000000"/>
              </a:buClr>
              <a:buSzPct val="45000"/>
              <a:buFont typeface="Wingdings" charset="2"/>
              <a:buChar char=""/>
            </a:pPr>
            <a:r>
              <a:rPr b="0" lang="fr-FR" sz="1800" spc="-1" strike="noStrike">
                <a:latin typeface="Arial"/>
              </a:rPr>
              <a:t>Cliquez pour éditer le format du plan de texte</a:t>
            </a:r>
            <a:endParaRPr b="0" lang="fr-FR" sz="1800" spc="-1" strike="noStrike">
              <a:latin typeface="Arial"/>
            </a:endParaRPr>
          </a:p>
          <a:p>
            <a:pPr lvl="1" marL="864000" indent="-324000">
              <a:spcBef>
                <a:spcPts val="1134"/>
              </a:spcBef>
              <a:buClr>
                <a:srgbClr val="000000"/>
              </a:buClr>
              <a:buSzPct val="75000"/>
              <a:buFont typeface="Symbol" charset="2"/>
              <a:buChar char=""/>
            </a:pPr>
            <a:r>
              <a:rPr b="0" lang="fr-FR" sz="1800" spc="-1" strike="noStrike">
                <a:latin typeface="Arial"/>
              </a:rPr>
              <a:t>Second niveau de plan</a:t>
            </a:r>
            <a:endParaRPr b="0" lang="fr-FR" sz="1800" spc="-1" strike="noStrike">
              <a:latin typeface="Arial"/>
            </a:endParaRPr>
          </a:p>
          <a:p>
            <a:pPr lvl="2" marL="1296000" indent="-288000">
              <a:spcBef>
                <a:spcPts val="850"/>
              </a:spcBef>
              <a:buClr>
                <a:srgbClr val="000000"/>
              </a:buClr>
              <a:buSzPct val="45000"/>
              <a:buFont typeface="Wingdings" charset="2"/>
              <a:buChar char=""/>
            </a:pPr>
            <a:r>
              <a:rPr b="0" lang="fr-FR" sz="1800" spc="-1" strike="noStrike">
                <a:latin typeface="Arial"/>
              </a:rPr>
              <a:t>Troisième niveau de plan</a:t>
            </a:r>
            <a:endParaRPr b="0" lang="fr-FR" sz="1800" spc="-1" strike="noStrike">
              <a:latin typeface="Arial"/>
            </a:endParaRPr>
          </a:p>
          <a:p>
            <a:pPr lvl="3" marL="1728000" indent="-216000">
              <a:spcBef>
                <a:spcPts val="567"/>
              </a:spcBef>
              <a:buClr>
                <a:srgbClr val="000000"/>
              </a:buClr>
              <a:buSzPct val="75000"/>
              <a:buFont typeface="Symbol" charset="2"/>
              <a:buChar char=""/>
            </a:pPr>
            <a:r>
              <a:rPr b="0" lang="fr-FR" sz="1800" spc="-1" strike="noStrike">
                <a:latin typeface="Arial"/>
              </a:rPr>
              <a:t>Quatrième niveau de plan</a:t>
            </a:r>
            <a:endParaRPr b="0" lang="fr-FR" sz="1800" spc="-1" strike="noStrike">
              <a:latin typeface="Arial"/>
            </a:endParaRPr>
          </a:p>
          <a:p>
            <a:pPr lvl="4" marL="2160000" indent="-216000">
              <a:spcBef>
                <a:spcPts val="283"/>
              </a:spcBef>
              <a:buClr>
                <a:srgbClr val="000000"/>
              </a:buClr>
              <a:buSzPct val="45000"/>
              <a:buFont typeface="Wingdings" charset="2"/>
              <a:buChar char=""/>
            </a:pPr>
            <a:r>
              <a:rPr b="0" lang="fr-FR" sz="1800" spc="-1" strike="noStrike">
                <a:latin typeface="Arial"/>
              </a:rPr>
              <a:t>Cinquième niveau de plan</a:t>
            </a:r>
            <a:endParaRPr b="0" lang="fr-FR" sz="1800" spc="-1" strike="noStrike">
              <a:latin typeface="Arial"/>
            </a:endParaRPr>
          </a:p>
          <a:p>
            <a:pPr lvl="5" marL="2592000" indent="-216000">
              <a:spcBef>
                <a:spcPts val="283"/>
              </a:spcBef>
              <a:buClr>
                <a:srgbClr val="000000"/>
              </a:buClr>
              <a:buSzPct val="45000"/>
              <a:buFont typeface="Wingdings" charset="2"/>
              <a:buChar char=""/>
            </a:pPr>
            <a:r>
              <a:rPr b="0" lang="fr-FR" sz="1800" spc="-1" strike="noStrike">
                <a:latin typeface="Arial"/>
              </a:rPr>
              <a:t>Sixième niveau de plan</a:t>
            </a:r>
            <a:endParaRPr b="0" lang="fr-FR" sz="1800" spc="-1" strike="noStrike">
              <a:latin typeface="Arial"/>
            </a:endParaRPr>
          </a:p>
          <a:p>
            <a:pPr lvl="6" marL="3024000" indent="-216000">
              <a:spcBef>
                <a:spcPts val="283"/>
              </a:spcBef>
              <a:buClr>
                <a:srgbClr val="000000"/>
              </a:buClr>
              <a:buSzPct val="45000"/>
              <a:buFont typeface="Wingdings" charset="2"/>
              <a:buChar char=""/>
            </a:pPr>
            <a:r>
              <a:rPr b="0" lang="fr-FR" sz="1800" spc="-1" strike="noStrike">
                <a:latin typeface="Arial"/>
              </a:rPr>
              <a:t>Septième niveau de plan</a:t>
            </a:r>
            <a:endParaRPr b="0" lang="fr-FR" sz="18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8"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r>
              <a:rPr b="0" lang="fr-FR" sz="1800" spc="-1" strike="noStrike">
                <a:latin typeface="Arial"/>
              </a:rPr>
              <a:t>Cliquez pour éditer le format du texte-titre</a:t>
            </a:r>
            <a:endParaRPr b="0" lang="fr-FR" sz="1800" spc="-1" strike="noStrike">
              <a:latin typeface="Arial"/>
            </a:endParaRPr>
          </a:p>
        </p:txBody>
      </p:sp>
      <p:sp>
        <p:nvSpPr>
          <p:cNvPr id="39" name="PlaceHolder 2"/>
          <p:cNvSpPr>
            <a:spLocks noGrp="1"/>
          </p:cNvSpPr>
          <p:nvPr>
            <p:ph type="body"/>
          </p:nvPr>
        </p:nvSpPr>
        <p:spPr>
          <a:xfrm>
            <a:off x="503640" y="1326240"/>
            <a:ext cx="9070560" cy="328752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1800" spc="-1" strike="noStrike">
                <a:latin typeface="Arial"/>
              </a:rPr>
              <a:t>Cliquez pour éditer le format du plan de texte</a:t>
            </a:r>
            <a:endParaRPr b="0" lang="fr-FR" sz="1800" spc="-1" strike="noStrike">
              <a:latin typeface="Arial"/>
            </a:endParaRPr>
          </a:p>
          <a:p>
            <a:pPr lvl="1" marL="864000" indent="-324000">
              <a:spcBef>
                <a:spcPts val="1134"/>
              </a:spcBef>
              <a:buClr>
                <a:srgbClr val="000000"/>
              </a:buClr>
              <a:buSzPct val="75000"/>
              <a:buFont typeface="Symbol" charset="2"/>
              <a:buChar char=""/>
            </a:pPr>
            <a:r>
              <a:rPr b="0" lang="fr-FR" sz="1800" spc="-1" strike="noStrike">
                <a:latin typeface="Arial"/>
              </a:rPr>
              <a:t>Second niveau de plan</a:t>
            </a:r>
            <a:endParaRPr b="0" lang="fr-FR" sz="1800" spc="-1" strike="noStrike">
              <a:latin typeface="Arial"/>
            </a:endParaRPr>
          </a:p>
          <a:p>
            <a:pPr lvl="2" marL="1296000" indent="-288000">
              <a:spcBef>
                <a:spcPts val="850"/>
              </a:spcBef>
              <a:buClr>
                <a:srgbClr val="000000"/>
              </a:buClr>
              <a:buSzPct val="45000"/>
              <a:buFont typeface="Wingdings" charset="2"/>
              <a:buChar char=""/>
            </a:pPr>
            <a:r>
              <a:rPr b="0" lang="fr-FR" sz="1800" spc="-1" strike="noStrike">
                <a:latin typeface="Arial"/>
              </a:rPr>
              <a:t>Troisième niveau de plan</a:t>
            </a:r>
            <a:endParaRPr b="0" lang="fr-FR" sz="1800" spc="-1" strike="noStrike">
              <a:latin typeface="Arial"/>
            </a:endParaRPr>
          </a:p>
          <a:p>
            <a:pPr lvl="3" marL="1728000" indent="-216000">
              <a:spcBef>
                <a:spcPts val="567"/>
              </a:spcBef>
              <a:buClr>
                <a:srgbClr val="000000"/>
              </a:buClr>
              <a:buSzPct val="75000"/>
              <a:buFont typeface="Symbol" charset="2"/>
              <a:buChar char=""/>
            </a:pPr>
            <a:r>
              <a:rPr b="0" lang="fr-FR" sz="1800" spc="-1" strike="noStrike">
                <a:latin typeface="Arial"/>
              </a:rPr>
              <a:t>Quatrième niveau de plan</a:t>
            </a:r>
            <a:endParaRPr b="0" lang="fr-FR" sz="18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32.png"/><Relationship Id="rId2" Type="http://schemas.openxmlformats.org/officeDocument/2006/relationships/image" Target="../media/image33.png"/><Relationship Id="rId3" Type="http://schemas.openxmlformats.org/officeDocument/2006/relationships/image" Target="../media/image34.png"/><Relationship Id="rId4"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image" Target="../media/image35.png"/><Relationship Id="rId2" Type="http://schemas.openxmlformats.org/officeDocument/2006/relationships/image" Target="../media/image36.png"/><Relationship Id="rId3"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image" Target="../media/image37.png"/><Relationship Id="rId2" Type="http://schemas.openxmlformats.org/officeDocument/2006/relationships/image" Target="../media/image38.png"/><Relationship Id="rId3" Type="http://schemas.openxmlformats.org/officeDocument/2006/relationships/image" Target="../media/image39.png"/><Relationship Id="rId4" Type="http://schemas.openxmlformats.org/officeDocument/2006/relationships/slideLayout" Target="../slideLayouts/slideLayout13.xml"/>
</Relationships>
</file>

<file path=ppt/slides/_rels/slide13.xml.rels><?xml version="1.0" encoding="UTF-8"?>
<Relationships xmlns="http://schemas.openxmlformats.org/package/2006/relationships"><Relationship Id="rId1" Type="http://schemas.openxmlformats.org/officeDocument/2006/relationships/image" Target="../media/image40.png"/><Relationship Id="rId2" Type="http://schemas.openxmlformats.org/officeDocument/2006/relationships/image" Target="../media/image41.png"/><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44.png"/><Relationship Id="rId6" Type="http://schemas.openxmlformats.org/officeDocument/2006/relationships/image" Target="../media/image45.png"/><Relationship Id="rId7" Type="http://schemas.openxmlformats.org/officeDocument/2006/relationships/image" Target="../media/image46.png"/><Relationship Id="rId8" Type="http://schemas.openxmlformats.org/officeDocument/2006/relationships/image" Target="../media/image47.png"/><Relationship Id="rId9" Type="http://schemas.openxmlformats.org/officeDocument/2006/relationships/image" Target="../media/image48.png"/><Relationship Id="rId10" Type="http://schemas.openxmlformats.org/officeDocument/2006/relationships/image" Target="../media/image49.png"/><Relationship Id="rId11" Type="http://schemas.openxmlformats.org/officeDocument/2006/relationships/image" Target="../media/image50.png"/><Relationship Id="rId12" Type="http://schemas.openxmlformats.org/officeDocument/2006/relationships/image" Target="../media/image51.png"/><Relationship Id="rId13" Type="http://schemas.openxmlformats.org/officeDocument/2006/relationships/slideLayout" Target="../slideLayouts/slideLayout13.xml"/>
</Relationships>
</file>

<file path=ppt/slides/_rels/slide14.xml.rels><?xml version="1.0" encoding="UTF-8"?>
<Relationships xmlns="http://schemas.openxmlformats.org/package/2006/relationships"><Relationship Id="rId1" Type="http://schemas.openxmlformats.org/officeDocument/2006/relationships/image" Target="../media/image52.png"/><Relationship Id="rId2" Type="http://schemas.openxmlformats.org/officeDocument/2006/relationships/image" Target="../media/image53.png"/><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image" Target="../media/image56.png"/><Relationship Id="rId6" Type="http://schemas.openxmlformats.org/officeDocument/2006/relationships/slideLayout" Target="../slideLayouts/slideLayout13.xml"/>
</Relationships>
</file>

<file path=ppt/slides/_rels/slide15.xml.rels><?xml version="1.0" encoding="UTF-8"?>
<Relationships xmlns="http://schemas.openxmlformats.org/package/2006/relationships"><Relationship Id="rId1" Type="http://schemas.openxmlformats.org/officeDocument/2006/relationships/image" Target="../media/image57.png"/><Relationship Id="rId2" Type="http://schemas.openxmlformats.org/officeDocument/2006/relationships/image" Target="../media/image58.png"/><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6" Type="http://schemas.openxmlformats.org/officeDocument/2006/relationships/image" Target="../media/image62.png"/><Relationship Id="rId7" Type="http://schemas.openxmlformats.org/officeDocument/2006/relationships/slideLayout" Target="../slideLayouts/slideLayout13.xml"/>
</Relationships>
</file>

<file path=ppt/slides/_rels/slide16.xml.rels><?xml version="1.0" encoding="UTF-8"?>
<Relationships xmlns="http://schemas.openxmlformats.org/package/2006/relationships"><Relationship Id="rId1" Type="http://schemas.openxmlformats.org/officeDocument/2006/relationships/image" Target="../media/image63.png"/><Relationship Id="rId2" Type="http://schemas.openxmlformats.org/officeDocument/2006/relationships/image" Target="../media/image64.png"/><Relationship Id="rId3" Type="http://schemas.openxmlformats.org/officeDocument/2006/relationships/image" Target="../media/image65.png"/><Relationship Id="rId4" Type="http://schemas.openxmlformats.org/officeDocument/2006/relationships/image" Target="../media/image66.png"/><Relationship Id="rId5" Type="http://schemas.openxmlformats.org/officeDocument/2006/relationships/image" Target="../media/image67.png"/><Relationship Id="rId6" Type="http://schemas.openxmlformats.org/officeDocument/2006/relationships/image" Target="../media/image68.png"/><Relationship Id="rId7" Type="http://schemas.openxmlformats.org/officeDocument/2006/relationships/slideLayout" Target="../slideLayouts/slideLayout13.xml"/>
</Relationships>
</file>

<file path=ppt/slides/_rels/slide17.xml.rels><?xml version="1.0" encoding="UTF-8"?>
<Relationships xmlns="http://schemas.openxmlformats.org/package/2006/relationships"><Relationship Id="rId1" Type="http://schemas.openxmlformats.org/officeDocument/2006/relationships/image" Target="../media/image69.png"/><Relationship Id="rId2" Type="http://schemas.openxmlformats.org/officeDocument/2006/relationships/image" Target="../media/image70.png"/><Relationship Id="rId3" Type="http://schemas.openxmlformats.org/officeDocument/2006/relationships/slideLayout" Target="../slideLayouts/slideLayout13.xml"/>
</Relationships>
</file>

<file path=ppt/slides/_rels/slide18.xml.rels><?xml version="1.0" encoding="UTF-8"?>
<Relationships xmlns="http://schemas.openxmlformats.org/package/2006/relationships"><Relationship Id="rId1" Type="http://schemas.openxmlformats.org/officeDocument/2006/relationships/image" Target="../media/image71.png"/><Relationship Id="rId2" Type="http://schemas.openxmlformats.org/officeDocument/2006/relationships/image" Target="../media/image72.png"/><Relationship Id="rId3" Type="http://schemas.openxmlformats.org/officeDocument/2006/relationships/slideLayout" Target="../slideLayouts/slideLayout13.xml"/>
</Relationships>
</file>

<file path=ppt/slides/_rels/slide19.xml.rels><?xml version="1.0" encoding="UTF-8"?>
<Relationships xmlns="http://schemas.openxmlformats.org/package/2006/relationships"><Relationship Id="rId1" Type="http://schemas.openxmlformats.org/officeDocument/2006/relationships/image" Target="../media/image73.png"/><Relationship Id="rId2" Type="http://schemas.openxmlformats.org/officeDocument/2006/relationships/image" Target="../media/image74.png"/><Relationship Id="rId3"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5.png"/><Relationship Id="rId3"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image" Target="../media/image75.png"/><Relationship Id="rId2" Type="http://schemas.openxmlformats.org/officeDocument/2006/relationships/image" Target="../media/image76.png"/><Relationship Id="rId3" Type="http://schemas.openxmlformats.org/officeDocument/2006/relationships/slideLayout" Target="../slideLayouts/slideLayout13.xml"/>
</Relationships>
</file>

<file path=ppt/slides/_rels/slide21.xml.rels><?xml version="1.0" encoding="UTF-8"?>
<Relationships xmlns="http://schemas.openxmlformats.org/package/2006/relationships"><Relationship Id="rId1" Type="http://schemas.openxmlformats.org/officeDocument/2006/relationships/image" Target="../media/image77.png"/><Relationship Id="rId2" Type="http://schemas.openxmlformats.org/officeDocument/2006/relationships/image" Target="../media/image78.png"/><Relationship Id="rId3"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image" Target="../media/image7.png"/><Relationship Id="rId3"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9.png"/><Relationship Id="rId3"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image" Target="../media/image11.png"/><Relationship Id="rId3" Type="http://schemas.openxmlformats.org/officeDocument/2006/relationships/image" Target="../media/image12.jpeg"/><Relationship Id="rId4"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image" Target="../media/image14.png"/><Relationship Id="rId3" Type="http://schemas.openxmlformats.org/officeDocument/2006/relationships/image" Target="../media/image15.jpeg"/><Relationship Id="rId4" Type="http://schemas.openxmlformats.org/officeDocument/2006/relationships/image" Target="../media/image16.jpeg"/><Relationship Id="rId5" Type="http://schemas.openxmlformats.org/officeDocument/2006/relationships/image" Target="../media/image17.jpeg"/><Relationship Id="rId6" Type="http://schemas.openxmlformats.org/officeDocument/2006/relationships/image" Target="../media/image18.jpeg"/><Relationship Id="rId7"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image" Target="../media/image19.png"/><Relationship Id="rId2" Type="http://schemas.openxmlformats.org/officeDocument/2006/relationships/image" Target="../media/image20.png"/><Relationship Id="rId3" Type="http://schemas.openxmlformats.org/officeDocument/2006/relationships/hyperlink" Target="https://makecode.microbit.org/" TargetMode="External"/><Relationship Id="rId4" Type="http://schemas.openxmlformats.org/officeDocument/2006/relationships/image" Target="../media/image21.png"/><Relationship Id="rId5" Type="http://schemas.openxmlformats.org/officeDocument/2006/relationships/image" Target="../media/image22.jpeg"/><Relationship Id="rId6"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23.png"/><Relationship Id="rId2" Type="http://schemas.openxmlformats.org/officeDocument/2006/relationships/image" Target="../media/image24.png"/><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sp>
        <p:nvSpPr>
          <p:cNvPr id="76" name="PlaceHolder 1"/>
          <p:cNvSpPr>
            <a:spLocks noGrp="1"/>
          </p:cNvSpPr>
          <p:nvPr>
            <p:ph type="title"/>
          </p:nvPr>
        </p:nvSpPr>
        <p:spPr>
          <a:xfrm>
            <a:off x="829080" y="2617920"/>
            <a:ext cx="9070920" cy="2242080"/>
          </a:xfrm>
          <a:prstGeom prst="rect">
            <a:avLst/>
          </a:prstGeom>
          <a:noFill/>
          <a:ln w="0">
            <a:noFill/>
          </a:ln>
        </p:spPr>
        <p:txBody>
          <a:bodyPr lIns="0" rIns="0" tIns="0" bIns="0" anchor="ctr">
            <a:noAutofit/>
          </a:bodyPr>
          <a:p>
            <a:pPr algn="ctr">
              <a:lnSpc>
                <a:spcPct val="100000"/>
              </a:lnSpc>
              <a:buNone/>
              <a:tabLst>
                <a:tab algn="l" pos="0"/>
              </a:tabLst>
            </a:pPr>
            <a:r>
              <a:rPr b="1" lang="fr-FR" sz="6600" spc="-1" strike="noStrike">
                <a:solidFill>
                  <a:srgbClr val="ffffff"/>
                </a:solidFill>
                <a:latin typeface="Arial"/>
              </a:rPr>
              <a:t>Session 1 : </a:t>
            </a:r>
            <a:br>
              <a:rPr sz="1800"/>
            </a:br>
            <a:r>
              <a:rPr b="1" lang="fr-FR" sz="6600" spc="-1" strike="noStrike">
                <a:solidFill>
                  <a:srgbClr val="ffffff"/>
                </a:solidFill>
                <a:latin typeface="Arial"/>
              </a:rPr>
              <a:t>Discover the Eu-Bot</a:t>
            </a:r>
            <a:endParaRPr b="0" lang="fr-FR" sz="6600" spc="-1" strike="noStrike">
              <a:latin typeface="Arial"/>
            </a:endParaRPr>
          </a:p>
        </p:txBody>
      </p:sp>
      <p:pic>
        <p:nvPicPr>
          <p:cNvPr id="77" name="Image 11" descr=""/>
          <p:cNvPicPr/>
          <p:nvPr/>
        </p:nvPicPr>
        <p:blipFill>
          <a:blip r:embed="rId1"/>
          <a:stretch/>
        </p:blipFill>
        <p:spPr>
          <a:xfrm>
            <a:off x="0" y="5136840"/>
            <a:ext cx="10078920" cy="533160"/>
          </a:xfrm>
          <a:prstGeom prst="rect">
            <a:avLst/>
          </a:prstGeom>
          <a:ln w="0">
            <a:noFill/>
          </a:ln>
        </p:spPr>
      </p:pic>
      <p:pic>
        <p:nvPicPr>
          <p:cNvPr id="78" name="Image 4" descr=""/>
          <p:cNvPicPr/>
          <p:nvPr/>
        </p:nvPicPr>
        <p:blipFill>
          <a:blip r:embed="rId2"/>
          <a:srcRect l="0" t="22098" r="7277" b="0"/>
          <a:stretch/>
        </p:blipFill>
        <p:spPr>
          <a:xfrm>
            <a:off x="7920000" y="0"/>
            <a:ext cx="2158920" cy="1667520"/>
          </a:xfrm>
          <a:prstGeom prst="rect">
            <a:avLst/>
          </a:prstGeom>
          <a:ln w="0">
            <a:noFill/>
          </a:ln>
        </p:spPr>
      </p:pic>
      <p:pic>
        <p:nvPicPr>
          <p:cNvPr id="79" name="" descr=""/>
          <p:cNvPicPr/>
          <p:nvPr/>
        </p:nvPicPr>
        <p:blipFill>
          <a:blip r:embed="rId3"/>
          <a:stretch/>
        </p:blipFill>
        <p:spPr>
          <a:xfrm>
            <a:off x="87480" y="180000"/>
            <a:ext cx="2972520" cy="3150000"/>
          </a:xfrm>
          <a:prstGeom prst="rect">
            <a:avLst/>
          </a:prstGeom>
          <a:ln w="0">
            <a:noFill/>
          </a:ln>
        </p:spPr>
      </p:pic>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51" name="Image 2" descr=""/>
          <p:cNvPicPr/>
          <p:nvPr/>
        </p:nvPicPr>
        <p:blipFill>
          <a:blip r:embed="rId1"/>
          <a:stretch/>
        </p:blipFill>
        <p:spPr>
          <a:xfrm>
            <a:off x="0" y="5136840"/>
            <a:ext cx="10078920" cy="533160"/>
          </a:xfrm>
          <a:prstGeom prst="rect">
            <a:avLst/>
          </a:prstGeom>
          <a:ln w="0">
            <a:noFill/>
          </a:ln>
        </p:spPr>
      </p:pic>
      <p:sp>
        <p:nvSpPr>
          <p:cNvPr id="152"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 Introduction</a:t>
            </a:r>
            <a:endParaRPr b="0" lang="fr-FR" sz="4400" spc="-1" strike="noStrike">
              <a:latin typeface="Arial"/>
            </a:endParaRPr>
          </a:p>
        </p:txBody>
      </p:sp>
      <p:sp>
        <p:nvSpPr>
          <p:cNvPr id="153" name="PlaceHolder 2"/>
          <p:cNvSpPr>
            <a:spLocks noGrp="1"/>
          </p:cNvSpPr>
          <p:nvPr>
            <p:ph type="title"/>
          </p:nvPr>
        </p:nvSpPr>
        <p:spPr>
          <a:xfrm>
            <a:off x="565200" y="1296000"/>
            <a:ext cx="5986080" cy="457920"/>
          </a:xfrm>
          <a:prstGeom prst="rect">
            <a:avLst/>
          </a:prstGeom>
          <a:noFill/>
          <a:ln w="0">
            <a:noFill/>
          </a:ln>
        </p:spPr>
        <p:txBody>
          <a:bodyPr lIns="0" rIns="0" tIns="0" bIns="0" anchor="t">
            <a:noAutofit/>
          </a:bodyPr>
          <a:p>
            <a:pPr>
              <a:lnSpc>
                <a:spcPct val="100000"/>
              </a:lnSpc>
              <a:buNone/>
              <a:tabLst>
                <a:tab algn="l" pos="0"/>
              </a:tabLst>
            </a:pPr>
            <a:r>
              <a:rPr b="1" lang="en-US" sz="2400" spc="-1" strike="noStrike">
                <a:solidFill>
                  <a:srgbClr val="f79646"/>
                </a:solidFill>
                <a:latin typeface="Arial"/>
              </a:rPr>
              <a:t>2) The programming interface (IDE)</a:t>
            </a:r>
            <a:br>
              <a:rPr sz="1800"/>
            </a:br>
            <a:br>
              <a:rPr sz="1800"/>
            </a:br>
            <a:br>
              <a:rPr sz="1800"/>
            </a:br>
            <a:br>
              <a:rPr sz="1800"/>
            </a:br>
            <a:endParaRPr b="0" lang="fr-FR" sz="2400" spc="-1" strike="noStrike">
              <a:latin typeface="Arial"/>
            </a:endParaRPr>
          </a:p>
        </p:txBody>
      </p:sp>
      <p:pic>
        <p:nvPicPr>
          <p:cNvPr id="154" name="Image 8" descr=""/>
          <p:cNvPicPr/>
          <p:nvPr/>
        </p:nvPicPr>
        <p:blipFill>
          <a:blip r:embed="rId2"/>
          <a:srcRect l="0" t="22098" r="7277" b="0"/>
          <a:stretch/>
        </p:blipFill>
        <p:spPr>
          <a:xfrm>
            <a:off x="7920000" y="14760"/>
            <a:ext cx="2158920" cy="1667520"/>
          </a:xfrm>
          <a:prstGeom prst="rect">
            <a:avLst/>
          </a:prstGeom>
          <a:ln w="0">
            <a:noFill/>
          </a:ln>
        </p:spPr>
      </p:pic>
      <p:sp>
        <p:nvSpPr>
          <p:cNvPr id="155" name="Titre 4"/>
          <p:cNvSpPr/>
          <p:nvPr/>
        </p:nvSpPr>
        <p:spPr>
          <a:xfrm>
            <a:off x="6573240" y="2068920"/>
            <a:ext cx="2941560" cy="2493360"/>
          </a:xfrm>
          <a:prstGeom prst="rect">
            <a:avLst/>
          </a:prstGeom>
          <a:noFill/>
          <a:ln w="0">
            <a:noFill/>
          </a:ln>
        </p:spPr>
        <p:style>
          <a:lnRef idx="0"/>
          <a:fillRef idx="0"/>
          <a:effectRef idx="0"/>
          <a:fontRef idx="minor"/>
        </p:style>
        <p:txBody>
          <a:bodyPr lIns="0" rIns="0" tIns="0" bIns="0" anchor="t">
            <a:noAutofit/>
          </a:bodyPr>
          <a:p>
            <a:pPr>
              <a:lnSpc>
                <a:spcPct val="100000"/>
              </a:lnSpc>
              <a:buNone/>
              <a:tabLst>
                <a:tab algn="l" pos="0"/>
              </a:tabLst>
            </a:pPr>
            <a:endParaRPr b="0" lang="fr-FR" sz="1800" spc="-1" strike="noStrike">
              <a:latin typeface="Arial"/>
            </a:endParaRPr>
          </a:p>
          <a:p>
            <a:pPr algn="just">
              <a:lnSpc>
                <a:spcPct val="100000"/>
              </a:lnSpc>
              <a:buNone/>
              <a:tabLst>
                <a:tab algn="l" pos="0"/>
              </a:tabLst>
            </a:pPr>
            <a:r>
              <a:rPr b="0" lang="fr-FR" sz="1800" spc="-1" strike="noStrike">
                <a:solidFill>
                  <a:srgbClr val="000000"/>
                </a:solidFill>
                <a:latin typeface="Arial"/>
              </a:rPr>
              <a:t>To code, </a:t>
            </a:r>
            <a:r>
              <a:rPr b="0" lang="en-US" sz="1800" spc="-1" strike="noStrike">
                <a:solidFill>
                  <a:srgbClr val="000000"/>
                </a:solidFill>
                <a:latin typeface="Arial"/>
              </a:rPr>
              <a:t>you have to drag the blocks into the blue loops. The "start" loop executes the blocks inside it only once, while the blocks in "forever" execute infinitely. </a:t>
            </a:r>
            <a:br>
              <a:rPr sz="1800"/>
            </a:br>
            <a:br>
              <a:rPr sz="1800"/>
            </a:br>
            <a:br>
              <a:rPr sz="1800"/>
            </a:br>
            <a:br>
              <a:rPr sz="1800"/>
            </a:br>
            <a:br>
              <a:rPr sz="1800"/>
            </a:br>
            <a:br>
              <a:rPr sz="1800"/>
            </a:br>
            <a:br>
              <a:rPr sz="1800"/>
            </a:br>
            <a:endParaRPr b="0" lang="fr-FR" sz="1800" spc="-1" strike="noStrike">
              <a:latin typeface="Arial"/>
            </a:endParaRPr>
          </a:p>
        </p:txBody>
      </p:sp>
      <p:pic>
        <p:nvPicPr>
          <p:cNvPr id="156" name="Imagem 10" descr=""/>
          <p:cNvPicPr/>
          <p:nvPr/>
        </p:nvPicPr>
        <p:blipFill>
          <a:blip r:embed="rId3"/>
          <a:stretch/>
        </p:blipFill>
        <p:spPr>
          <a:xfrm>
            <a:off x="846000" y="1833840"/>
            <a:ext cx="5424480" cy="2916000"/>
          </a:xfrm>
          <a:prstGeom prst="rect">
            <a:avLst/>
          </a:prstGeom>
          <a:ln w="0">
            <a:noFill/>
          </a:ln>
        </p:spPr>
      </p:pic>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57" name="Image 2" descr=""/>
          <p:cNvPicPr/>
          <p:nvPr/>
        </p:nvPicPr>
        <p:blipFill>
          <a:blip r:embed="rId1"/>
          <a:stretch/>
        </p:blipFill>
        <p:spPr>
          <a:xfrm>
            <a:off x="0" y="5136840"/>
            <a:ext cx="10078920" cy="533160"/>
          </a:xfrm>
          <a:prstGeom prst="rect">
            <a:avLst/>
          </a:prstGeom>
          <a:ln w="0">
            <a:noFill/>
          </a:ln>
        </p:spPr>
      </p:pic>
      <p:sp>
        <p:nvSpPr>
          <p:cNvPr id="158"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II/- The EU-BOT</a:t>
            </a:r>
            <a:br>
              <a:rPr sz="4400"/>
            </a:br>
            <a:endParaRPr b="0" lang="fr-FR" sz="4400" spc="-1" strike="noStrike">
              <a:latin typeface="Arial"/>
            </a:endParaRPr>
          </a:p>
        </p:txBody>
      </p:sp>
      <p:sp>
        <p:nvSpPr>
          <p:cNvPr id="159" name="PlaceHolder 2"/>
          <p:cNvSpPr>
            <a:spLocks noGrp="1"/>
          </p:cNvSpPr>
          <p:nvPr>
            <p:ph type="title"/>
          </p:nvPr>
        </p:nvSpPr>
        <p:spPr>
          <a:xfrm>
            <a:off x="565200" y="1296000"/>
            <a:ext cx="4330080" cy="457920"/>
          </a:xfrm>
          <a:prstGeom prst="rect">
            <a:avLst/>
          </a:prstGeom>
          <a:noFill/>
          <a:ln w="0">
            <a:noFill/>
          </a:ln>
        </p:spPr>
        <p:txBody>
          <a:bodyPr lIns="0" rIns="0" tIns="0" bIns="0" anchor="t">
            <a:noAutofit/>
          </a:bodyPr>
          <a:p>
            <a:pPr>
              <a:lnSpc>
                <a:spcPct val="100000"/>
              </a:lnSpc>
              <a:buNone/>
              <a:tabLst>
                <a:tab algn="l" pos="0"/>
              </a:tabLst>
            </a:pPr>
            <a:r>
              <a:rPr b="1" lang="fr-FR" sz="2400" spc="-1" strike="noStrike">
                <a:solidFill>
                  <a:srgbClr val="f79646"/>
                </a:solidFill>
                <a:latin typeface="Arial"/>
              </a:rPr>
              <a:t>1) Presentation</a:t>
            </a:r>
            <a:br>
              <a:rPr sz="1800"/>
            </a:br>
            <a:br>
              <a:rPr sz="1800"/>
            </a:br>
            <a:br>
              <a:rPr sz="1800"/>
            </a:br>
            <a:br>
              <a:rPr sz="1800"/>
            </a:br>
            <a:br>
              <a:rPr sz="1800"/>
            </a:br>
            <a:endParaRPr b="0" lang="fr-FR" sz="2400" spc="-1" strike="noStrike">
              <a:latin typeface="Arial"/>
            </a:endParaRPr>
          </a:p>
        </p:txBody>
      </p:sp>
      <p:pic>
        <p:nvPicPr>
          <p:cNvPr id="160" name="Image 8" descr=""/>
          <p:cNvPicPr/>
          <p:nvPr/>
        </p:nvPicPr>
        <p:blipFill>
          <a:blip r:embed="rId2"/>
          <a:srcRect l="0" t="22098" r="7277" b="0"/>
          <a:stretch/>
        </p:blipFill>
        <p:spPr>
          <a:xfrm>
            <a:off x="7920000" y="14760"/>
            <a:ext cx="2158920" cy="1667520"/>
          </a:xfrm>
          <a:prstGeom prst="rect">
            <a:avLst/>
          </a:prstGeom>
          <a:ln w="0">
            <a:noFill/>
          </a:ln>
        </p:spPr>
      </p:pic>
      <p:sp>
        <p:nvSpPr>
          <p:cNvPr id="161" name="Titre 4"/>
          <p:cNvSpPr/>
          <p:nvPr/>
        </p:nvSpPr>
        <p:spPr>
          <a:xfrm>
            <a:off x="565200" y="1826280"/>
            <a:ext cx="8938440" cy="1944000"/>
          </a:xfrm>
          <a:prstGeom prst="rect">
            <a:avLst/>
          </a:prstGeom>
          <a:noFill/>
          <a:ln w="0">
            <a:noFill/>
          </a:ln>
        </p:spPr>
        <p:style>
          <a:lnRef idx="0"/>
          <a:fillRef idx="0"/>
          <a:effectRef idx="0"/>
          <a:fontRef idx="minor"/>
        </p:style>
        <p:txBody>
          <a:bodyPr lIns="0" rIns="0" tIns="0" bIns="0" anchor="t">
            <a:noAutofit/>
          </a:bodyPr>
          <a:p>
            <a:pPr algn="just">
              <a:lnSpc>
                <a:spcPct val="100000"/>
              </a:lnSpc>
              <a:spcAft>
                <a:spcPts val="400"/>
              </a:spcAft>
              <a:buNone/>
              <a:tabLst>
                <a:tab algn="l" pos="0"/>
              </a:tabLst>
            </a:pPr>
            <a:r>
              <a:rPr b="0" lang="en-US" sz="1800" spc="-1" strike="noStrike">
                <a:solidFill>
                  <a:srgbClr val="000000"/>
                </a:solidFill>
                <a:latin typeface="Arial"/>
              </a:rPr>
              <a:t>You are a team of researchers whose mission is to study the exoplanet Kepler-452b. To carry out your research, you send RENA (the autonomous research and navigation robot) to the planet's surface. Unfortunately, after a difficult landing, the research station is in bad shape. It's up to RENA to repair the damage to prepare for the mission, it's up to you to help him remotely by programming him and giving him precise directions. </a:t>
            </a:r>
            <a:endParaRPr b="0" lang="fr-FR" sz="1800" spc="-1" strike="noStrike">
              <a:latin typeface="Arial"/>
            </a:endParaRPr>
          </a:p>
          <a:p>
            <a:pPr>
              <a:lnSpc>
                <a:spcPct val="100000"/>
              </a:lnSpc>
              <a:spcAft>
                <a:spcPts val="400"/>
              </a:spcAft>
              <a:buNone/>
              <a:tabLst>
                <a:tab algn="l" pos="0"/>
              </a:tabLst>
            </a:pPr>
            <a:r>
              <a:rPr b="0" lang="en-US" sz="1800" spc="-1" strike="noStrike">
                <a:solidFill>
                  <a:srgbClr val="000000"/>
                </a:solidFill>
                <a:latin typeface="Arial"/>
              </a:rPr>
              <a:t>First of all, you discover the main components of your robot.</a:t>
            </a:r>
            <a:br>
              <a:rPr sz="1800"/>
            </a:br>
            <a:br>
              <a:rPr sz="1800"/>
            </a:br>
            <a:br>
              <a:rPr sz="2000"/>
            </a:br>
            <a:br>
              <a:rPr sz="2000"/>
            </a:b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62" name="Image 2" descr=""/>
          <p:cNvPicPr/>
          <p:nvPr/>
        </p:nvPicPr>
        <p:blipFill>
          <a:blip r:embed="rId1"/>
          <a:stretch/>
        </p:blipFill>
        <p:spPr>
          <a:xfrm>
            <a:off x="0" y="5136840"/>
            <a:ext cx="10078920" cy="533160"/>
          </a:xfrm>
          <a:prstGeom prst="rect">
            <a:avLst/>
          </a:prstGeom>
          <a:ln w="0">
            <a:noFill/>
          </a:ln>
        </p:spPr>
      </p:pic>
      <p:sp>
        <p:nvSpPr>
          <p:cNvPr id="163"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II/- The EU-BOT</a:t>
            </a:r>
            <a:endParaRPr b="0" lang="fr-FR" sz="4400" spc="-1" strike="noStrike">
              <a:latin typeface="Arial"/>
            </a:endParaRPr>
          </a:p>
        </p:txBody>
      </p:sp>
      <p:sp>
        <p:nvSpPr>
          <p:cNvPr id="164" name="PlaceHolder 2"/>
          <p:cNvSpPr>
            <a:spLocks noGrp="1"/>
          </p:cNvSpPr>
          <p:nvPr>
            <p:ph type="title"/>
          </p:nvPr>
        </p:nvSpPr>
        <p:spPr>
          <a:xfrm>
            <a:off x="565200" y="1296000"/>
            <a:ext cx="4330080" cy="457920"/>
          </a:xfrm>
          <a:prstGeom prst="rect">
            <a:avLst/>
          </a:prstGeom>
          <a:noFill/>
          <a:ln w="0">
            <a:noFill/>
          </a:ln>
        </p:spPr>
        <p:txBody>
          <a:bodyPr lIns="0" rIns="0" tIns="0" bIns="0" anchor="t">
            <a:noAutofit/>
          </a:bodyPr>
          <a:p>
            <a:pPr>
              <a:lnSpc>
                <a:spcPct val="100000"/>
              </a:lnSpc>
              <a:buNone/>
              <a:tabLst>
                <a:tab algn="l" pos="0"/>
              </a:tabLst>
            </a:pPr>
            <a:r>
              <a:rPr b="1" lang="fr-FR" sz="2400" spc="-1" strike="noStrike">
                <a:solidFill>
                  <a:srgbClr val="f79646"/>
                </a:solidFill>
                <a:latin typeface="Arial"/>
              </a:rPr>
              <a:t>2) BBC Micro:bit : The brain</a:t>
            </a:r>
            <a:br>
              <a:rPr sz="1800"/>
            </a:br>
            <a:br>
              <a:rPr sz="1800"/>
            </a:br>
            <a:br>
              <a:rPr sz="1800"/>
            </a:br>
            <a:br>
              <a:rPr sz="1800"/>
            </a:br>
            <a:br>
              <a:rPr sz="1800"/>
            </a:br>
            <a:endParaRPr b="0" lang="fr-FR" sz="2400" spc="-1" strike="noStrike">
              <a:latin typeface="Arial"/>
            </a:endParaRPr>
          </a:p>
        </p:txBody>
      </p:sp>
      <p:pic>
        <p:nvPicPr>
          <p:cNvPr id="165" name="Image 8" descr=""/>
          <p:cNvPicPr/>
          <p:nvPr/>
        </p:nvPicPr>
        <p:blipFill>
          <a:blip r:embed="rId2"/>
          <a:srcRect l="0" t="22098" r="7277" b="0"/>
          <a:stretch/>
        </p:blipFill>
        <p:spPr>
          <a:xfrm>
            <a:off x="7920000" y="14760"/>
            <a:ext cx="2158920" cy="1667520"/>
          </a:xfrm>
          <a:prstGeom prst="rect">
            <a:avLst/>
          </a:prstGeom>
          <a:ln w="0">
            <a:noFill/>
          </a:ln>
        </p:spPr>
      </p:pic>
      <p:pic>
        <p:nvPicPr>
          <p:cNvPr id="166" name="Picture 2" descr=""/>
          <p:cNvPicPr/>
          <p:nvPr/>
        </p:nvPicPr>
        <p:blipFill>
          <a:blip r:embed="rId3"/>
          <a:stretch/>
        </p:blipFill>
        <p:spPr>
          <a:xfrm>
            <a:off x="5399640" y="1671120"/>
            <a:ext cx="4032000" cy="3023640"/>
          </a:xfrm>
          <a:prstGeom prst="rect">
            <a:avLst/>
          </a:prstGeom>
          <a:ln w="0">
            <a:noFill/>
          </a:ln>
        </p:spPr>
      </p:pic>
      <p:sp>
        <p:nvSpPr>
          <p:cNvPr id="167" name="Titre 4"/>
          <p:cNvSpPr/>
          <p:nvPr/>
        </p:nvSpPr>
        <p:spPr>
          <a:xfrm>
            <a:off x="565200" y="1826280"/>
            <a:ext cx="4618080" cy="3106080"/>
          </a:xfrm>
          <a:prstGeom prst="rect">
            <a:avLst/>
          </a:prstGeom>
          <a:noFill/>
          <a:ln w="0">
            <a:noFill/>
          </a:ln>
        </p:spPr>
        <p:style>
          <a:lnRef idx="0"/>
          <a:fillRef idx="0"/>
          <a:effectRef idx="0"/>
          <a:fontRef idx="minor"/>
        </p:style>
        <p:txBody>
          <a:bodyPr lIns="0" rIns="0" tIns="0" bIns="0" anchor="t">
            <a:noAutofit/>
          </a:bodyPr>
          <a:p>
            <a:pPr>
              <a:lnSpc>
                <a:spcPct val="100000"/>
              </a:lnSpc>
              <a:buNone/>
              <a:tabLst>
                <a:tab algn="l" pos="0"/>
              </a:tabLst>
            </a:pPr>
            <a:endParaRPr b="0" lang="fr-FR" sz="1800" spc="-1" strike="noStrike">
              <a:latin typeface="Arial"/>
            </a:endParaRPr>
          </a:p>
          <a:p>
            <a:pPr>
              <a:lnSpc>
                <a:spcPct val="100000"/>
              </a:lnSpc>
              <a:spcAft>
                <a:spcPts val="400"/>
              </a:spcAft>
              <a:buNone/>
              <a:tabLst>
                <a:tab algn="l" pos="0"/>
              </a:tabLst>
            </a:pPr>
            <a:r>
              <a:rPr b="0" lang="en-US" sz="1800" spc="-1" strike="noStrike">
                <a:solidFill>
                  <a:srgbClr val="000000"/>
                </a:solidFill>
                <a:latin typeface="Arial"/>
              </a:rPr>
              <a:t>Robots can be comparates to humans :</a:t>
            </a:r>
            <a:endParaRPr b="0" lang="fr-FR" sz="1800" spc="-1" strike="noStrike">
              <a:latin typeface="Arial"/>
            </a:endParaRPr>
          </a:p>
          <a:p>
            <a:pPr marL="285840" indent="-285840">
              <a:lnSpc>
                <a:spcPct val="100000"/>
              </a:lnSpc>
              <a:spcAft>
                <a:spcPts val="400"/>
              </a:spcAft>
              <a:buClr>
                <a:srgbClr val="000000"/>
              </a:buClr>
              <a:buFont typeface="Wingdings" charset="2"/>
              <a:buChar char=""/>
              <a:tabLst>
                <a:tab algn="l" pos="0"/>
              </a:tabLst>
            </a:pPr>
            <a:r>
              <a:rPr b="0" lang="en-US" sz="1800" spc="-1" strike="noStrike">
                <a:solidFill>
                  <a:srgbClr val="000000"/>
                </a:solidFill>
                <a:latin typeface="Arial"/>
              </a:rPr>
              <a:t>A </a:t>
            </a:r>
            <a:r>
              <a:rPr b="0" lang="en-US" sz="1800" spc="-1" strike="noStrike">
                <a:solidFill>
                  <a:srgbClr val="1f497d"/>
                </a:solidFill>
                <a:latin typeface="Arial"/>
              </a:rPr>
              <a:t>brain</a:t>
            </a:r>
            <a:r>
              <a:rPr b="0" lang="en-US" sz="1800" spc="-1" strike="noStrike">
                <a:solidFill>
                  <a:srgbClr val="000000"/>
                </a:solidFill>
                <a:latin typeface="Arial"/>
              </a:rPr>
              <a:t> to send the orders </a:t>
            </a:r>
            <a:endParaRPr b="0" lang="fr-FR" sz="1800" spc="-1" strike="noStrike">
              <a:latin typeface="Arial"/>
            </a:endParaRPr>
          </a:p>
          <a:p>
            <a:pPr marL="285840" indent="-285840">
              <a:lnSpc>
                <a:spcPct val="100000"/>
              </a:lnSpc>
              <a:spcAft>
                <a:spcPts val="400"/>
              </a:spcAft>
              <a:buClr>
                <a:srgbClr val="000000"/>
              </a:buClr>
              <a:buFont typeface="Wingdings" charset="2"/>
              <a:buChar char=""/>
              <a:tabLst>
                <a:tab algn="l" pos="0"/>
              </a:tabLst>
            </a:pPr>
            <a:r>
              <a:rPr b="0" lang="en-US" sz="1800" spc="-1" strike="noStrike">
                <a:solidFill>
                  <a:srgbClr val="000000"/>
                </a:solidFill>
                <a:latin typeface="Arial"/>
              </a:rPr>
              <a:t>A way to </a:t>
            </a:r>
            <a:r>
              <a:rPr b="0" lang="en-US" sz="1800" spc="-1" strike="noStrike">
                <a:solidFill>
                  <a:srgbClr val="1f497d"/>
                </a:solidFill>
                <a:latin typeface="Arial"/>
              </a:rPr>
              <a:t>move</a:t>
            </a:r>
            <a:r>
              <a:rPr b="0" lang="en-US" sz="1800" spc="-1" strike="noStrike">
                <a:solidFill>
                  <a:srgbClr val="000000"/>
                </a:solidFill>
                <a:latin typeface="Arial"/>
              </a:rPr>
              <a:t> : wheels</a:t>
            </a:r>
            <a:endParaRPr b="0" lang="fr-FR" sz="1800" spc="-1" strike="noStrike">
              <a:latin typeface="Arial"/>
            </a:endParaRPr>
          </a:p>
          <a:p>
            <a:pPr marL="285840" indent="-285840">
              <a:lnSpc>
                <a:spcPct val="100000"/>
              </a:lnSpc>
              <a:spcAft>
                <a:spcPts val="400"/>
              </a:spcAft>
              <a:buClr>
                <a:srgbClr val="000000"/>
              </a:buClr>
              <a:buFont typeface="Wingdings" charset="2"/>
              <a:buChar char=""/>
              <a:tabLst>
                <a:tab algn="l" pos="0"/>
              </a:tabLst>
            </a:pPr>
            <a:r>
              <a:rPr b="0" lang="en-US" sz="1800" spc="-1" strike="noStrike">
                <a:solidFill>
                  <a:srgbClr val="000000"/>
                </a:solidFill>
                <a:latin typeface="Arial"/>
              </a:rPr>
              <a:t>A way to </a:t>
            </a:r>
            <a:r>
              <a:rPr b="0" lang="en-US" sz="1800" spc="-1" strike="noStrike">
                <a:solidFill>
                  <a:srgbClr val="1f497d"/>
                </a:solidFill>
                <a:latin typeface="Arial"/>
              </a:rPr>
              <a:t>see</a:t>
            </a:r>
            <a:r>
              <a:rPr b="0" lang="en-US" sz="1800" spc="-1" strike="noStrike">
                <a:solidFill>
                  <a:srgbClr val="000000"/>
                </a:solidFill>
                <a:latin typeface="Arial"/>
              </a:rPr>
              <a:t> : ultrasonic sensor, infrared sensor, detectors…</a:t>
            </a:r>
            <a:endParaRPr b="0" lang="fr-FR" sz="1800" spc="-1" strike="noStrike">
              <a:latin typeface="Arial"/>
            </a:endParaRPr>
          </a:p>
          <a:p>
            <a:pPr marL="285840" indent="-285840">
              <a:lnSpc>
                <a:spcPct val="100000"/>
              </a:lnSpc>
              <a:spcAft>
                <a:spcPts val="400"/>
              </a:spcAft>
              <a:buClr>
                <a:srgbClr val="000000"/>
              </a:buClr>
              <a:buFont typeface="Wingdings" charset="2"/>
              <a:buChar char=""/>
              <a:tabLst>
                <a:tab algn="l" pos="0"/>
              </a:tabLst>
            </a:pPr>
            <a:r>
              <a:rPr b="0" lang="en-US" sz="1800" spc="-1" strike="noStrike">
                <a:solidFill>
                  <a:srgbClr val="000000"/>
                </a:solidFill>
                <a:latin typeface="Arial"/>
              </a:rPr>
              <a:t>A way to </a:t>
            </a:r>
            <a:r>
              <a:rPr b="0" lang="en-US" sz="1800" spc="-1" strike="noStrike">
                <a:solidFill>
                  <a:srgbClr val="1f497d"/>
                </a:solidFill>
                <a:latin typeface="Arial"/>
              </a:rPr>
              <a:t>listen</a:t>
            </a:r>
            <a:r>
              <a:rPr b="0" lang="en-US" sz="1800" spc="-1" strike="noStrike">
                <a:solidFill>
                  <a:srgbClr val="000000"/>
                </a:solidFill>
                <a:latin typeface="Arial"/>
              </a:rPr>
              <a:t> : sound detector</a:t>
            </a:r>
            <a:endParaRPr b="0" lang="fr-FR" sz="1800" spc="-1" strike="noStrike">
              <a:latin typeface="Arial"/>
            </a:endParaRPr>
          </a:p>
          <a:p>
            <a:pPr>
              <a:lnSpc>
                <a:spcPct val="100000"/>
              </a:lnSpc>
              <a:buNone/>
              <a:tabLst>
                <a:tab algn="l" pos="0"/>
              </a:tabLst>
            </a:pPr>
            <a:r>
              <a:rPr b="0" lang="en-US" sz="1800" spc="-1" strike="noStrike">
                <a:solidFill>
                  <a:srgbClr val="000000"/>
                </a:solidFill>
                <a:latin typeface="Arial"/>
              </a:rPr>
              <a:t>…</a:t>
            </a:r>
            <a:br>
              <a:rPr sz="1800"/>
            </a:br>
            <a:br>
              <a:rPr sz="1800"/>
            </a:br>
            <a:br>
              <a:rPr sz="1800"/>
            </a:br>
            <a:br>
              <a:rPr sz="1800"/>
            </a:br>
            <a:br>
              <a:rPr sz="1800"/>
            </a:br>
            <a:br>
              <a:rPr sz="1800"/>
            </a:br>
            <a:br>
              <a:rPr sz="1800"/>
            </a:b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68" name="Image 2" descr=""/>
          <p:cNvPicPr/>
          <p:nvPr/>
        </p:nvPicPr>
        <p:blipFill>
          <a:blip r:embed="rId1"/>
          <a:stretch/>
        </p:blipFill>
        <p:spPr>
          <a:xfrm>
            <a:off x="0" y="5136840"/>
            <a:ext cx="10078920" cy="533160"/>
          </a:xfrm>
          <a:prstGeom prst="rect">
            <a:avLst/>
          </a:prstGeom>
          <a:ln w="0">
            <a:noFill/>
          </a:ln>
        </p:spPr>
      </p:pic>
      <p:sp>
        <p:nvSpPr>
          <p:cNvPr id="169"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II/- The EU-BOT</a:t>
            </a:r>
            <a:endParaRPr b="0" lang="fr-FR" sz="4400" spc="-1" strike="noStrike">
              <a:latin typeface="Arial"/>
            </a:endParaRPr>
          </a:p>
        </p:txBody>
      </p:sp>
      <p:sp>
        <p:nvSpPr>
          <p:cNvPr id="170" name="PlaceHolder 2"/>
          <p:cNvSpPr>
            <a:spLocks noGrp="1"/>
          </p:cNvSpPr>
          <p:nvPr>
            <p:ph type="title"/>
          </p:nvPr>
        </p:nvSpPr>
        <p:spPr>
          <a:xfrm>
            <a:off x="565200" y="1296000"/>
            <a:ext cx="4330080" cy="457920"/>
          </a:xfrm>
          <a:prstGeom prst="rect">
            <a:avLst/>
          </a:prstGeom>
          <a:noFill/>
          <a:ln w="0">
            <a:noFill/>
          </a:ln>
        </p:spPr>
        <p:txBody>
          <a:bodyPr lIns="0" rIns="0" tIns="0" bIns="0" anchor="t">
            <a:noAutofit/>
          </a:bodyPr>
          <a:p>
            <a:pPr>
              <a:lnSpc>
                <a:spcPct val="100000"/>
              </a:lnSpc>
              <a:buNone/>
              <a:tabLst>
                <a:tab algn="l" pos="0"/>
              </a:tabLst>
            </a:pPr>
            <a:r>
              <a:rPr b="1" lang="fr-FR" sz="2400" spc="-1" strike="noStrike">
                <a:solidFill>
                  <a:srgbClr val="f79646"/>
                </a:solidFill>
                <a:latin typeface="Arial"/>
              </a:rPr>
              <a:t>2) BBC Micro:bit : The brain</a:t>
            </a:r>
            <a:br>
              <a:rPr sz="1800"/>
            </a:br>
            <a:br>
              <a:rPr sz="1800"/>
            </a:br>
            <a:br>
              <a:rPr sz="1800"/>
            </a:br>
            <a:br>
              <a:rPr sz="1800"/>
            </a:br>
            <a:br>
              <a:rPr sz="1800"/>
            </a:br>
            <a:endParaRPr b="0" lang="fr-FR" sz="2400" spc="-1" strike="noStrike">
              <a:latin typeface="Arial"/>
            </a:endParaRPr>
          </a:p>
        </p:txBody>
      </p:sp>
      <p:pic>
        <p:nvPicPr>
          <p:cNvPr id="171" name="Image 8" descr=""/>
          <p:cNvPicPr/>
          <p:nvPr/>
        </p:nvPicPr>
        <p:blipFill>
          <a:blip r:embed="rId2"/>
          <a:srcRect l="0" t="22098" r="7277" b="0"/>
          <a:stretch/>
        </p:blipFill>
        <p:spPr>
          <a:xfrm>
            <a:off x="7920000" y="14760"/>
            <a:ext cx="2158920" cy="1667520"/>
          </a:xfrm>
          <a:prstGeom prst="rect">
            <a:avLst/>
          </a:prstGeom>
          <a:ln w="0">
            <a:noFill/>
          </a:ln>
        </p:spPr>
      </p:pic>
      <p:sp>
        <p:nvSpPr>
          <p:cNvPr id="172" name="Titre 4"/>
          <p:cNvSpPr/>
          <p:nvPr/>
        </p:nvSpPr>
        <p:spPr>
          <a:xfrm>
            <a:off x="565200" y="1826280"/>
            <a:ext cx="2889720" cy="3106080"/>
          </a:xfrm>
          <a:prstGeom prst="rect">
            <a:avLst/>
          </a:prstGeom>
          <a:noFill/>
          <a:ln w="0">
            <a:noFill/>
          </a:ln>
        </p:spPr>
        <p:style>
          <a:lnRef idx="0"/>
          <a:fillRef idx="0"/>
          <a:effectRef idx="0"/>
          <a:fontRef idx="minor"/>
        </p:style>
        <p:txBody>
          <a:bodyPr lIns="0" rIns="0" tIns="0" bIns="0" anchor="t">
            <a:noAutofit/>
          </a:bodyPr>
          <a:p>
            <a:pPr algn="ctr">
              <a:lnSpc>
                <a:spcPct val="100000"/>
              </a:lnSpc>
              <a:buNone/>
              <a:tabLst>
                <a:tab algn="l" pos="0"/>
              </a:tabLst>
            </a:pPr>
            <a:r>
              <a:rPr b="0" lang="fr-FR" sz="1800" spc="-1" strike="noStrike">
                <a:solidFill>
                  <a:srgbClr val="ffffff"/>
                </a:solidFill>
                <a:latin typeface="Arial"/>
              </a:rPr>
              <a:t>A LED matrix</a:t>
            </a:r>
            <a:br>
              <a:rPr sz="1800"/>
            </a:br>
            <a:br>
              <a:rPr sz="1800"/>
            </a:br>
            <a:br>
              <a:rPr sz="1800"/>
            </a:br>
            <a:br>
              <a:rPr sz="1800"/>
            </a:br>
            <a:endParaRPr b="0" lang="fr-FR" sz="1800" spc="-1" strike="noStrike">
              <a:latin typeface="Arial"/>
            </a:endParaRPr>
          </a:p>
          <a:p>
            <a:pPr algn="ctr">
              <a:lnSpc>
                <a:spcPct val="100000"/>
              </a:lnSpc>
              <a:buNone/>
              <a:tabLst>
                <a:tab algn="l" pos="0"/>
              </a:tabLst>
            </a:pPr>
            <a:r>
              <a:rPr b="0" lang="en-US" sz="1400" spc="-1" strike="noStrike">
                <a:latin typeface="Arial"/>
              </a:rPr>
              <a:t>In basic section :</a:t>
            </a:r>
            <a:br>
              <a:rPr sz="1800"/>
            </a:br>
            <a:br>
              <a:rPr sz="1800"/>
            </a:br>
            <a:endParaRPr b="0" lang="fr-FR" sz="1400" spc="-1" strike="noStrike">
              <a:latin typeface="Arial"/>
            </a:endParaRPr>
          </a:p>
        </p:txBody>
      </p:sp>
      <p:sp>
        <p:nvSpPr>
          <p:cNvPr id="173" name="Titre 4"/>
          <p:cNvSpPr/>
          <p:nvPr/>
        </p:nvSpPr>
        <p:spPr>
          <a:xfrm>
            <a:off x="3527280" y="1823400"/>
            <a:ext cx="2889720" cy="3106080"/>
          </a:xfrm>
          <a:prstGeom prst="rect">
            <a:avLst/>
          </a:prstGeom>
          <a:noFill/>
          <a:ln w="0">
            <a:noFill/>
          </a:ln>
        </p:spPr>
        <p:style>
          <a:lnRef idx="0"/>
          <a:fillRef idx="0"/>
          <a:effectRef idx="0"/>
          <a:fontRef idx="minor"/>
        </p:style>
        <p:txBody>
          <a:bodyPr lIns="0" rIns="0" tIns="0" bIns="0" anchor="t">
            <a:noAutofit/>
          </a:bodyPr>
          <a:p>
            <a:pPr algn="ctr">
              <a:lnSpc>
                <a:spcPct val="100000"/>
              </a:lnSpc>
              <a:buNone/>
              <a:tabLst>
                <a:tab algn="l" pos="0"/>
              </a:tabLst>
            </a:pPr>
            <a:r>
              <a:rPr b="0" lang="fr-FR" sz="1800" spc="-1" strike="noStrike">
                <a:solidFill>
                  <a:srgbClr val="ffffff"/>
                </a:solidFill>
                <a:latin typeface="Arial"/>
              </a:rPr>
              <a:t>Buttons</a:t>
            </a:r>
            <a:br>
              <a:rPr sz="1800"/>
            </a:br>
            <a:br>
              <a:rPr sz="1800"/>
            </a:br>
            <a:br>
              <a:rPr sz="1800"/>
            </a:br>
            <a:br>
              <a:rPr sz="1800"/>
            </a:br>
            <a:br>
              <a:rPr sz="1800"/>
            </a:br>
            <a:endParaRPr b="0" lang="fr-FR" sz="1800" spc="-1" strike="noStrike">
              <a:latin typeface="Arial"/>
            </a:endParaRPr>
          </a:p>
          <a:p>
            <a:pPr algn="ctr">
              <a:lnSpc>
                <a:spcPct val="100000"/>
              </a:lnSpc>
              <a:buNone/>
              <a:tabLst>
                <a:tab algn="l" pos="0"/>
              </a:tabLst>
            </a:pPr>
            <a:r>
              <a:rPr b="0" lang="en-US" sz="1400" spc="-1" strike="noStrike">
                <a:latin typeface="Arial"/>
              </a:rPr>
              <a:t>In Input section :</a:t>
            </a:r>
            <a:br>
              <a:rPr sz="1400"/>
            </a:br>
            <a:endParaRPr b="0" lang="fr-FR" sz="1400" spc="-1" strike="noStrike">
              <a:latin typeface="Arial"/>
            </a:endParaRPr>
          </a:p>
        </p:txBody>
      </p:sp>
      <p:sp>
        <p:nvSpPr>
          <p:cNvPr id="174" name="Titre 4"/>
          <p:cNvSpPr/>
          <p:nvPr/>
        </p:nvSpPr>
        <p:spPr>
          <a:xfrm>
            <a:off x="6510600" y="1826280"/>
            <a:ext cx="2889720" cy="3106080"/>
          </a:xfrm>
          <a:prstGeom prst="rect">
            <a:avLst/>
          </a:prstGeom>
          <a:noFill/>
          <a:ln w="0">
            <a:noFill/>
          </a:ln>
        </p:spPr>
        <p:style>
          <a:lnRef idx="0"/>
          <a:fillRef idx="0"/>
          <a:effectRef idx="0"/>
          <a:fontRef idx="minor"/>
        </p:style>
        <p:txBody>
          <a:bodyPr lIns="0" rIns="0" tIns="0" bIns="0" anchor="t">
            <a:noAutofit/>
          </a:bodyPr>
          <a:p>
            <a:pPr algn="ctr">
              <a:lnSpc>
                <a:spcPct val="100000"/>
              </a:lnSpc>
              <a:buNone/>
              <a:tabLst>
                <a:tab algn="l" pos="0"/>
              </a:tabLst>
            </a:pPr>
            <a:r>
              <a:rPr b="0" lang="fr-FR" sz="1800" spc="-1" strike="noStrike">
                <a:solidFill>
                  <a:srgbClr val="ffffff"/>
                </a:solidFill>
                <a:latin typeface="Arial"/>
              </a:rPr>
              <a:t>Gyroscope</a:t>
            </a:r>
            <a:endParaRPr b="0" lang="fr-FR" sz="1800" spc="-1" strike="noStrike">
              <a:latin typeface="Arial"/>
            </a:endParaRPr>
          </a:p>
          <a:p>
            <a:pPr algn="ctr">
              <a:lnSpc>
                <a:spcPct val="100000"/>
              </a:lnSpc>
              <a:buNone/>
              <a:tabLst>
                <a:tab algn="l" pos="0"/>
              </a:tabLst>
            </a:pPr>
            <a:endParaRPr b="0" lang="fr-FR" sz="1800" spc="-1" strike="noStrike">
              <a:latin typeface="Arial"/>
            </a:endParaRPr>
          </a:p>
          <a:p>
            <a:pPr algn="ctr">
              <a:lnSpc>
                <a:spcPct val="100000"/>
              </a:lnSpc>
              <a:buNone/>
              <a:tabLst>
                <a:tab algn="l" pos="0"/>
              </a:tabLst>
            </a:pPr>
            <a:endParaRPr b="0" lang="fr-FR" sz="1800" spc="-1" strike="noStrike">
              <a:latin typeface="Arial"/>
            </a:endParaRPr>
          </a:p>
          <a:p>
            <a:pPr algn="ctr">
              <a:lnSpc>
                <a:spcPct val="100000"/>
              </a:lnSpc>
              <a:buNone/>
              <a:tabLst>
                <a:tab algn="l" pos="0"/>
              </a:tabLst>
            </a:pPr>
            <a:endParaRPr b="0" lang="fr-FR" sz="1800" spc="-1" strike="noStrike">
              <a:latin typeface="Arial"/>
            </a:endParaRPr>
          </a:p>
          <a:p>
            <a:pPr algn="ctr">
              <a:lnSpc>
                <a:spcPct val="100000"/>
              </a:lnSpc>
              <a:buNone/>
              <a:tabLst>
                <a:tab algn="l" pos="0"/>
              </a:tabLst>
            </a:pPr>
            <a:endParaRPr b="0" lang="fr-FR" sz="1800" spc="-1" strike="noStrike">
              <a:latin typeface="Arial"/>
            </a:endParaRPr>
          </a:p>
          <a:p>
            <a:pPr algn="ctr">
              <a:lnSpc>
                <a:spcPct val="100000"/>
              </a:lnSpc>
              <a:buNone/>
              <a:tabLst>
                <a:tab algn="l" pos="0"/>
              </a:tabLst>
            </a:pPr>
            <a:r>
              <a:rPr b="0" lang="fr-FR" sz="1400" spc="-1" strike="noStrike">
                <a:solidFill>
                  <a:srgbClr val="000000"/>
                </a:solidFill>
                <a:latin typeface="Arial"/>
              </a:rPr>
              <a:t>In Input section :</a:t>
            </a:r>
            <a:br>
              <a:rPr sz="1400"/>
            </a:br>
            <a:br>
              <a:rPr sz="1400"/>
            </a:br>
            <a:br>
              <a:rPr sz="1800"/>
            </a:br>
            <a:br>
              <a:rPr sz="1800"/>
            </a:br>
            <a:br>
              <a:rPr sz="1800"/>
            </a:br>
            <a:br>
              <a:rPr sz="1800"/>
            </a:br>
            <a:endParaRPr b="0" lang="fr-FR" sz="1400" spc="-1" strike="noStrike">
              <a:latin typeface="Arial"/>
            </a:endParaRPr>
          </a:p>
        </p:txBody>
      </p:sp>
      <p:pic>
        <p:nvPicPr>
          <p:cNvPr id="175" name="Picture 2" descr=""/>
          <p:cNvPicPr/>
          <p:nvPr/>
        </p:nvPicPr>
        <p:blipFill>
          <a:blip r:embed="rId3"/>
          <a:stretch/>
        </p:blipFill>
        <p:spPr>
          <a:xfrm>
            <a:off x="1037520" y="2288520"/>
            <a:ext cx="972360" cy="788040"/>
          </a:xfrm>
          <a:prstGeom prst="rect">
            <a:avLst/>
          </a:prstGeom>
          <a:ln w="0">
            <a:noFill/>
          </a:ln>
        </p:spPr>
      </p:pic>
      <p:pic>
        <p:nvPicPr>
          <p:cNvPr id="176" name="Picture 4" descr=""/>
          <p:cNvPicPr/>
          <p:nvPr/>
        </p:nvPicPr>
        <p:blipFill>
          <a:blip r:embed="rId4"/>
          <a:stretch/>
        </p:blipFill>
        <p:spPr>
          <a:xfrm>
            <a:off x="2179440" y="2288520"/>
            <a:ext cx="796680" cy="815040"/>
          </a:xfrm>
          <a:prstGeom prst="rect">
            <a:avLst/>
          </a:prstGeom>
          <a:ln w="0">
            <a:noFill/>
          </a:ln>
        </p:spPr>
      </p:pic>
      <p:pic>
        <p:nvPicPr>
          <p:cNvPr id="177" name="Image 5" descr=""/>
          <p:cNvPicPr/>
          <p:nvPr/>
        </p:nvPicPr>
        <p:blipFill>
          <a:blip r:embed="rId5"/>
          <a:stretch/>
        </p:blipFill>
        <p:spPr>
          <a:xfrm>
            <a:off x="734760" y="3643920"/>
            <a:ext cx="860400" cy="1106280"/>
          </a:xfrm>
          <a:prstGeom prst="rect">
            <a:avLst/>
          </a:prstGeom>
          <a:ln w="0">
            <a:noFill/>
          </a:ln>
        </p:spPr>
      </p:pic>
      <p:pic>
        <p:nvPicPr>
          <p:cNvPr id="178" name="Image 7" descr=""/>
          <p:cNvPicPr/>
          <p:nvPr/>
        </p:nvPicPr>
        <p:blipFill>
          <a:blip r:embed="rId6"/>
          <a:stretch/>
        </p:blipFill>
        <p:spPr>
          <a:xfrm>
            <a:off x="1942920" y="3860280"/>
            <a:ext cx="1122480" cy="336600"/>
          </a:xfrm>
          <a:prstGeom prst="rect">
            <a:avLst/>
          </a:prstGeom>
          <a:ln w="0">
            <a:noFill/>
          </a:ln>
        </p:spPr>
      </p:pic>
      <p:pic>
        <p:nvPicPr>
          <p:cNvPr id="179" name="Image 13" descr=""/>
          <p:cNvPicPr/>
          <p:nvPr/>
        </p:nvPicPr>
        <p:blipFill>
          <a:blip r:embed="rId7"/>
          <a:stretch/>
        </p:blipFill>
        <p:spPr>
          <a:xfrm>
            <a:off x="1802160" y="4434480"/>
            <a:ext cx="1404000" cy="310320"/>
          </a:xfrm>
          <a:prstGeom prst="rect">
            <a:avLst/>
          </a:prstGeom>
          <a:ln w="0">
            <a:noFill/>
          </a:ln>
        </p:spPr>
      </p:pic>
      <p:pic>
        <p:nvPicPr>
          <p:cNvPr id="180" name="Image 15" descr=""/>
          <p:cNvPicPr/>
          <p:nvPr/>
        </p:nvPicPr>
        <p:blipFill>
          <a:blip r:embed="rId8"/>
          <a:stretch/>
        </p:blipFill>
        <p:spPr>
          <a:xfrm>
            <a:off x="6819120" y="3527280"/>
            <a:ext cx="1041120" cy="665280"/>
          </a:xfrm>
          <a:prstGeom prst="rect">
            <a:avLst/>
          </a:prstGeom>
          <a:ln w="0">
            <a:noFill/>
          </a:ln>
        </p:spPr>
      </p:pic>
      <p:pic>
        <p:nvPicPr>
          <p:cNvPr id="181" name="Image 17" descr=""/>
          <p:cNvPicPr/>
          <p:nvPr/>
        </p:nvPicPr>
        <p:blipFill>
          <a:blip r:embed="rId9"/>
          <a:stretch/>
        </p:blipFill>
        <p:spPr>
          <a:xfrm>
            <a:off x="7992000" y="3494880"/>
            <a:ext cx="1420920" cy="1402200"/>
          </a:xfrm>
          <a:prstGeom prst="rect">
            <a:avLst/>
          </a:prstGeom>
          <a:ln w="0">
            <a:noFill/>
          </a:ln>
        </p:spPr>
      </p:pic>
      <p:pic>
        <p:nvPicPr>
          <p:cNvPr id="182" name="Image 19" descr=""/>
          <p:cNvPicPr/>
          <p:nvPr/>
        </p:nvPicPr>
        <p:blipFill>
          <a:blip r:embed="rId10"/>
          <a:stretch/>
        </p:blipFill>
        <p:spPr>
          <a:xfrm>
            <a:off x="6530400" y="2225520"/>
            <a:ext cx="812880" cy="812880"/>
          </a:xfrm>
          <a:prstGeom prst="rect">
            <a:avLst/>
          </a:prstGeom>
          <a:ln w="0">
            <a:noFill/>
          </a:ln>
        </p:spPr>
      </p:pic>
      <p:sp>
        <p:nvSpPr>
          <p:cNvPr id="183" name="Titre 4"/>
          <p:cNvSpPr/>
          <p:nvPr/>
        </p:nvSpPr>
        <p:spPr>
          <a:xfrm>
            <a:off x="7436880" y="2207880"/>
            <a:ext cx="1897200" cy="937800"/>
          </a:xfrm>
          <a:prstGeom prst="rect">
            <a:avLst/>
          </a:prstGeom>
          <a:noFill/>
          <a:ln w="0">
            <a:noFill/>
          </a:ln>
        </p:spPr>
        <p:style>
          <a:lnRef idx="0"/>
          <a:fillRef idx="0"/>
          <a:effectRef idx="0"/>
          <a:fontRef idx="minor"/>
        </p:style>
        <p:txBody>
          <a:bodyPr lIns="0" rIns="0" tIns="0" bIns="0" anchor="t">
            <a:noAutofit/>
          </a:bodyPr>
          <a:p>
            <a:pPr algn="just">
              <a:lnSpc>
                <a:spcPct val="100000"/>
              </a:lnSpc>
              <a:buNone/>
              <a:tabLst>
                <a:tab algn="l" pos="0"/>
              </a:tabLst>
            </a:pPr>
            <a:r>
              <a:rPr b="0" lang="en-US" sz="1400" spc="-1" strike="noStrike">
                <a:latin typeface="Arial"/>
              </a:rPr>
              <a:t>Allows to detect the movements of the robot (shock, shocks, slope descent or ascent...)</a:t>
            </a:r>
            <a:br>
              <a:rPr sz="1800"/>
            </a:br>
            <a:br>
              <a:rPr sz="1800"/>
            </a:br>
            <a:endParaRPr b="0" lang="fr-FR" sz="1400" spc="-1" strike="noStrike">
              <a:latin typeface="Arial"/>
            </a:endParaRPr>
          </a:p>
        </p:txBody>
      </p:sp>
      <p:pic>
        <p:nvPicPr>
          <p:cNvPr id="184" name="Image 21" descr=""/>
          <p:cNvPicPr/>
          <p:nvPr/>
        </p:nvPicPr>
        <p:blipFill>
          <a:blip r:embed="rId11"/>
          <a:srcRect l="245" t="1161" r="0" b="0"/>
          <a:stretch/>
        </p:blipFill>
        <p:spPr>
          <a:xfrm>
            <a:off x="4349880" y="2188800"/>
            <a:ext cx="1331640" cy="1083960"/>
          </a:xfrm>
          <a:prstGeom prst="rect">
            <a:avLst/>
          </a:prstGeom>
          <a:ln w="0">
            <a:noFill/>
          </a:ln>
        </p:spPr>
      </p:pic>
      <p:pic>
        <p:nvPicPr>
          <p:cNvPr id="185" name="Image 24" descr=""/>
          <p:cNvPicPr/>
          <p:nvPr/>
        </p:nvPicPr>
        <p:blipFill>
          <a:blip r:embed="rId12"/>
          <a:stretch/>
        </p:blipFill>
        <p:spPr>
          <a:xfrm>
            <a:off x="4150080" y="3773880"/>
            <a:ext cx="1730880" cy="815400"/>
          </a:xfrm>
          <a:prstGeom prst="rect">
            <a:avLst/>
          </a:prstGeom>
          <a:ln w="0">
            <a:noFill/>
          </a:ln>
        </p:spPr>
      </p:pic>
      <p:sp>
        <p:nvSpPr>
          <p:cNvPr id="186" name="Ellipse 25"/>
          <p:cNvSpPr/>
          <p:nvPr/>
        </p:nvSpPr>
        <p:spPr>
          <a:xfrm>
            <a:off x="4349880" y="2586960"/>
            <a:ext cx="304560" cy="287640"/>
          </a:xfrm>
          <a:prstGeom prst="ellipse">
            <a:avLst/>
          </a:prstGeom>
          <a:noFill/>
          <a:ln>
            <a:solidFill>
              <a:srgbClr val="f79646"/>
            </a:solidFill>
          </a:ln>
        </p:spPr>
        <p:style>
          <a:lnRef idx="2">
            <a:schemeClr val="accent1">
              <a:shade val="50000"/>
            </a:schemeClr>
          </a:lnRef>
          <a:fillRef idx="1">
            <a:schemeClr val="accent1"/>
          </a:fillRef>
          <a:effectRef idx="0">
            <a:schemeClr val="accent1"/>
          </a:effectRef>
          <a:fontRef idx="minor"/>
        </p:style>
      </p:sp>
      <p:sp>
        <p:nvSpPr>
          <p:cNvPr id="187" name="Ellipse 29"/>
          <p:cNvSpPr/>
          <p:nvPr/>
        </p:nvSpPr>
        <p:spPr>
          <a:xfrm>
            <a:off x="5396760" y="2586960"/>
            <a:ext cx="304560" cy="287640"/>
          </a:xfrm>
          <a:prstGeom prst="ellipse">
            <a:avLst/>
          </a:prstGeom>
          <a:noFill/>
          <a:ln>
            <a:solidFill>
              <a:srgbClr val="f79646"/>
            </a:solidFill>
          </a:ln>
        </p:spPr>
        <p:style>
          <a:lnRef idx="2">
            <a:schemeClr val="accent1">
              <a:shade val="50000"/>
            </a:schemeClr>
          </a:lnRef>
          <a:fillRef idx="1">
            <a:schemeClr val="accent1"/>
          </a:fillRef>
          <a:effectRef idx="0">
            <a:schemeClr val="accent1"/>
          </a:effectRef>
          <a:fontRef idx="minor"/>
        </p:style>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88" name="Image 2" descr=""/>
          <p:cNvPicPr/>
          <p:nvPr/>
        </p:nvPicPr>
        <p:blipFill>
          <a:blip r:embed="rId1"/>
          <a:stretch/>
        </p:blipFill>
        <p:spPr>
          <a:xfrm>
            <a:off x="0" y="5136840"/>
            <a:ext cx="10078920" cy="533160"/>
          </a:xfrm>
          <a:prstGeom prst="rect">
            <a:avLst/>
          </a:prstGeom>
          <a:ln w="0">
            <a:noFill/>
          </a:ln>
        </p:spPr>
      </p:pic>
      <p:sp>
        <p:nvSpPr>
          <p:cNvPr id="189"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II/- The EU-BOT</a:t>
            </a:r>
            <a:endParaRPr b="0" lang="fr-FR" sz="4400" spc="-1" strike="noStrike">
              <a:latin typeface="Arial"/>
            </a:endParaRPr>
          </a:p>
        </p:txBody>
      </p:sp>
      <p:sp>
        <p:nvSpPr>
          <p:cNvPr id="190" name="PlaceHolder 2"/>
          <p:cNvSpPr>
            <a:spLocks noGrp="1"/>
          </p:cNvSpPr>
          <p:nvPr>
            <p:ph type="title"/>
          </p:nvPr>
        </p:nvSpPr>
        <p:spPr>
          <a:xfrm>
            <a:off x="565200" y="1296000"/>
            <a:ext cx="5528880" cy="457920"/>
          </a:xfrm>
          <a:prstGeom prst="rect">
            <a:avLst/>
          </a:prstGeom>
          <a:noFill/>
          <a:ln w="0">
            <a:noFill/>
          </a:ln>
        </p:spPr>
        <p:txBody>
          <a:bodyPr lIns="0" rIns="0" tIns="0" bIns="0" anchor="t">
            <a:noAutofit/>
          </a:bodyPr>
          <a:p>
            <a:pPr>
              <a:lnSpc>
                <a:spcPct val="100000"/>
              </a:lnSpc>
              <a:buNone/>
              <a:tabLst>
                <a:tab algn="l" pos="0"/>
              </a:tabLst>
            </a:pPr>
            <a:r>
              <a:rPr b="1" lang="fr-FR" sz="2400" spc="-1" strike="noStrike">
                <a:solidFill>
                  <a:srgbClr val="f79646"/>
                </a:solidFill>
                <a:latin typeface="Arial"/>
              </a:rPr>
              <a:t>3) How move the robot ? The Motors</a:t>
            </a:r>
            <a:br>
              <a:rPr sz="1800"/>
            </a:br>
            <a:br>
              <a:rPr sz="1800"/>
            </a:br>
            <a:br>
              <a:rPr sz="1800"/>
            </a:br>
            <a:br>
              <a:rPr sz="1800"/>
            </a:br>
            <a:br>
              <a:rPr sz="1800"/>
            </a:br>
            <a:endParaRPr b="0" lang="fr-FR" sz="2400" spc="-1" strike="noStrike">
              <a:latin typeface="Arial"/>
            </a:endParaRPr>
          </a:p>
        </p:txBody>
      </p:sp>
      <p:pic>
        <p:nvPicPr>
          <p:cNvPr id="191" name="Image 8" descr=""/>
          <p:cNvPicPr/>
          <p:nvPr/>
        </p:nvPicPr>
        <p:blipFill>
          <a:blip r:embed="rId2"/>
          <a:srcRect l="0" t="22098" r="7277" b="0"/>
          <a:stretch/>
        </p:blipFill>
        <p:spPr>
          <a:xfrm>
            <a:off x="7920000" y="14760"/>
            <a:ext cx="2158920" cy="1667520"/>
          </a:xfrm>
          <a:prstGeom prst="rect">
            <a:avLst/>
          </a:prstGeom>
          <a:ln w="0">
            <a:noFill/>
          </a:ln>
        </p:spPr>
      </p:pic>
      <p:sp>
        <p:nvSpPr>
          <p:cNvPr id="192" name="Titre 4"/>
          <p:cNvSpPr/>
          <p:nvPr/>
        </p:nvSpPr>
        <p:spPr>
          <a:xfrm>
            <a:off x="565200" y="1826280"/>
            <a:ext cx="8794440" cy="3106080"/>
          </a:xfrm>
          <a:prstGeom prst="rect">
            <a:avLst/>
          </a:prstGeom>
          <a:noFill/>
          <a:ln w="0">
            <a:noFill/>
          </a:ln>
        </p:spPr>
        <p:style>
          <a:lnRef idx="0"/>
          <a:fillRef idx="0"/>
          <a:effectRef idx="0"/>
          <a:fontRef idx="minor"/>
        </p:style>
        <p:txBody>
          <a:bodyPr lIns="0" rIns="0" tIns="0" bIns="0" anchor="t">
            <a:noAutofit/>
          </a:bodyPr>
          <a:p>
            <a:pPr>
              <a:lnSpc>
                <a:spcPct val="100000"/>
              </a:lnSpc>
              <a:spcAft>
                <a:spcPts val="400"/>
              </a:spcAft>
              <a:buNone/>
              <a:tabLst>
                <a:tab algn="l" pos="0"/>
              </a:tabLst>
            </a:pPr>
            <a:r>
              <a:rPr b="0" lang="en-US" sz="1800" spc="-1" strike="noStrike">
                <a:solidFill>
                  <a:srgbClr val="000000"/>
                </a:solidFill>
                <a:latin typeface="Arial"/>
              </a:rPr>
              <a:t>The motors allow to realize many actions : to make turn the wheels, to catch objects... </a:t>
            </a:r>
            <a:br>
              <a:rPr sz="1800"/>
            </a:br>
            <a:endParaRPr b="0" lang="fr-FR" sz="1800" spc="-1" strike="noStrike">
              <a:latin typeface="Arial"/>
            </a:endParaRPr>
          </a:p>
          <a:p>
            <a:pPr>
              <a:lnSpc>
                <a:spcPct val="100000"/>
              </a:lnSpc>
              <a:spcAft>
                <a:spcPts val="601"/>
              </a:spcAft>
              <a:buNone/>
              <a:tabLst>
                <a:tab algn="l" pos="0"/>
              </a:tabLst>
            </a:pPr>
            <a:r>
              <a:rPr b="0" lang="en-US" sz="1800" spc="-1" strike="noStrike">
                <a:solidFill>
                  <a:srgbClr val="000000"/>
                </a:solidFill>
                <a:latin typeface="Arial"/>
              </a:rPr>
              <a:t>Principle of a </a:t>
            </a:r>
            <a:r>
              <a:rPr b="0" lang="en-US" sz="1800" spc="-1" strike="noStrike">
                <a:solidFill>
                  <a:srgbClr val="1f497d"/>
                </a:solidFill>
                <a:latin typeface="Arial"/>
              </a:rPr>
              <a:t>motor</a:t>
            </a:r>
            <a:r>
              <a:rPr b="0" lang="en-US" sz="1800" spc="-1" strike="noStrike">
                <a:solidFill>
                  <a:srgbClr val="000000"/>
                </a:solidFill>
                <a:latin typeface="Arial"/>
              </a:rPr>
              <a:t> :</a:t>
            </a:r>
            <a:br>
              <a:rPr sz="1800"/>
            </a:br>
            <a:br>
              <a:rPr sz="1800"/>
            </a:br>
            <a:r>
              <a:rPr b="0" lang="en-US" sz="1800" spc="-1" strike="noStrike">
                <a:latin typeface="Arial"/>
              </a:rPr>
              <a:t>A motor converts electricity into a rotary movement.</a:t>
            </a:r>
            <a:endParaRPr b="0" lang="fr-FR" sz="1800" spc="-1" strike="noStrike">
              <a:latin typeface="Arial"/>
            </a:endParaRPr>
          </a:p>
          <a:p>
            <a:pPr>
              <a:lnSpc>
                <a:spcPct val="100000"/>
              </a:lnSpc>
              <a:spcAft>
                <a:spcPts val="400"/>
              </a:spcAft>
              <a:buNone/>
              <a:tabLst>
                <a:tab algn="l" pos="0"/>
              </a:tabLst>
            </a:pPr>
            <a:r>
              <a:rPr b="0" lang="en-US" sz="1800" spc="-1" strike="noStrike">
                <a:latin typeface="Arial"/>
              </a:rPr>
              <a:t>You can control its </a:t>
            </a:r>
            <a:r>
              <a:rPr b="0" lang="en-US" sz="1800" spc="-1" strike="noStrike">
                <a:solidFill>
                  <a:srgbClr val="1f497d"/>
                </a:solidFill>
                <a:latin typeface="Arial"/>
              </a:rPr>
              <a:t>speed </a:t>
            </a:r>
            <a:r>
              <a:rPr b="0" lang="en-US" sz="1800" spc="-1" strike="noStrike">
                <a:solidFill>
                  <a:srgbClr val="000000"/>
                </a:solidFill>
                <a:latin typeface="Arial"/>
              </a:rPr>
              <a:t>(code between 0 and 255), </a:t>
            </a:r>
            <a:r>
              <a:rPr b="0" lang="en-US" sz="1800" spc="-1" strike="noStrike">
                <a:solidFill>
                  <a:srgbClr val="1f497d"/>
                </a:solidFill>
                <a:latin typeface="Arial"/>
              </a:rPr>
              <a:t>direction</a:t>
            </a:r>
            <a:r>
              <a:rPr b="0" lang="en-US" sz="1800" spc="-1" strike="noStrike">
                <a:latin typeface="Arial"/>
              </a:rPr>
              <a:t> of rotation and </a:t>
            </a:r>
            <a:r>
              <a:rPr b="0" lang="en-US" sz="1800" spc="-1" strike="noStrike">
                <a:solidFill>
                  <a:srgbClr val="1f497d"/>
                </a:solidFill>
                <a:latin typeface="Arial"/>
              </a:rPr>
              <a:t>position</a:t>
            </a:r>
            <a:r>
              <a:rPr b="0" lang="en-US" sz="1800" spc="-1" strike="noStrike">
                <a:latin typeface="Arial"/>
              </a:rPr>
              <a:t>.</a:t>
            </a:r>
            <a:br>
              <a:rPr sz="1800"/>
            </a:br>
            <a:br>
              <a:rPr sz="1800"/>
            </a:br>
            <a:r>
              <a:rPr b="0" lang="en-US" sz="1800" spc="-1" strike="noStrike">
                <a:solidFill>
                  <a:srgbClr val="f79646"/>
                </a:solidFill>
                <a:latin typeface="Arial"/>
              </a:rPr>
              <a:t>→ Code of a motor : </a:t>
            </a:r>
            <a:r>
              <a:rPr b="1" lang="en-US" sz="1800" spc="-1" strike="noStrike">
                <a:solidFill>
                  <a:srgbClr val="f79646"/>
                </a:solidFill>
                <a:latin typeface="Arial"/>
              </a:rPr>
              <a:t>	</a:t>
            </a:r>
            <a:r>
              <a:rPr b="1" lang="en-US" sz="1800" spc="-1" strike="noStrike">
                <a:solidFill>
                  <a:srgbClr val="f79646"/>
                </a:solidFill>
                <a:latin typeface="Arial"/>
              </a:rPr>
              <a:t>	</a:t>
            </a:r>
            <a:r>
              <a:rPr b="1" lang="en-US" sz="1800" spc="-1" strike="noStrike">
                <a:solidFill>
                  <a:srgbClr val="f79646"/>
                </a:solidFill>
                <a:latin typeface="Arial"/>
              </a:rPr>
              <a:t>	</a:t>
            </a:r>
            <a:r>
              <a:rPr b="1" lang="en-US" sz="1800" spc="-1" strike="noStrike">
                <a:solidFill>
                  <a:srgbClr val="f79646"/>
                </a:solidFill>
                <a:latin typeface="Arial"/>
              </a:rPr>
              <a:t>	</a:t>
            </a:r>
            <a:r>
              <a:rPr b="1" lang="en-US" sz="1800" spc="-1" strike="noStrike">
                <a:solidFill>
                  <a:srgbClr val="f79646"/>
                </a:solidFill>
                <a:latin typeface="Arial"/>
              </a:rPr>
              <a:t>   </a:t>
            </a:r>
            <a:r>
              <a:rPr b="0" lang="en-US" sz="1800" spc="-1" strike="noStrike">
                <a:solidFill>
                  <a:srgbClr val="000000"/>
                </a:solidFill>
                <a:latin typeface="Arial"/>
              </a:rPr>
              <a:t>(in Maqueen section)</a:t>
            </a:r>
            <a:endParaRPr b="0" lang="fr-FR" sz="1800" spc="-1" strike="noStrike">
              <a:latin typeface="Arial"/>
            </a:endParaRPr>
          </a:p>
          <a:p>
            <a:pPr>
              <a:lnSpc>
                <a:spcPct val="100000"/>
              </a:lnSpc>
              <a:spcAft>
                <a:spcPts val="400"/>
              </a:spcAft>
              <a:buNone/>
              <a:tabLst>
                <a:tab algn="l" pos="0"/>
              </a:tabLst>
            </a:pPr>
            <a:endParaRPr b="0" lang="fr-FR" sz="1800" spc="-1" strike="noStrike">
              <a:latin typeface="Arial"/>
            </a:endParaRPr>
          </a:p>
          <a:p>
            <a:pPr>
              <a:lnSpc>
                <a:spcPct val="100000"/>
              </a:lnSpc>
              <a:spcAft>
                <a:spcPts val="400"/>
              </a:spcAft>
              <a:buNone/>
              <a:tabLst>
                <a:tab algn="l" pos="0"/>
              </a:tabLst>
            </a:pPr>
            <a:r>
              <a:rPr b="0" lang="en-US" sz="1800" spc="-1" strike="noStrike">
                <a:solidFill>
                  <a:srgbClr val="000000"/>
                </a:solidFill>
                <a:latin typeface="Arial"/>
              </a:rPr>
              <a:t>To time actions of the motor, you can use pauses (in basic section)</a:t>
            </a:r>
            <a:r>
              <a:rPr b="0" lang="en-US" sz="1800" spc="-1" strike="noStrike">
                <a:solidFill>
                  <a:srgbClr val="f79646"/>
                </a:solidFill>
                <a:latin typeface="Arial"/>
              </a:rPr>
              <a:t> </a:t>
            </a:r>
            <a:endParaRPr b="0" lang="fr-FR" sz="1800" spc="-1" strike="noStrike">
              <a:latin typeface="Arial"/>
            </a:endParaRPr>
          </a:p>
        </p:txBody>
      </p:sp>
      <p:grpSp>
        <p:nvGrpSpPr>
          <p:cNvPr id="193" name="Groupe 9"/>
          <p:cNvGrpSpPr/>
          <p:nvPr/>
        </p:nvGrpSpPr>
        <p:grpSpPr>
          <a:xfrm>
            <a:off x="2807280" y="2114280"/>
            <a:ext cx="3286800" cy="986040"/>
            <a:chOff x="2807280" y="2114280"/>
            <a:chExt cx="3286800" cy="986040"/>
          </a:xfrm>
        </p:grpSpPr>
        <p:pic>
          <p:nvPicPr>
            <p:cNvPr id="194" name="Picture 2" descr=""/>
            <p:cNvPicPr/>
            <p:nvPr/>
          </p:nvPicPr>
          <p:blipFill>
            <a:blip r:embed="rId3"/>
            <a:stretch/>
          </p:blipFill>
          <p:spPr>
            <a:xfrm>
              <a:off x="3837240" y="2114280"/>
              <a:ext cx="986040" cy="986040"/>
            </a:xfrm>
            <a:prstGeom prst="rect">
              <a:avLst/>
            </a:prstGeom>
            <a:ln w="0">
              <a:noFill/>
            </a:ln>
          </p:spPr>
        </p:pic>
        <p:grpSp>
          <p:nvGrpSpPr>
            <p:cNvPr id="195" name="Groupe 7"/>
            <p:cNvGrpSpPr/>
            <p:nvPr/>
          </p:nvGrpSpPr>
          <p:grpSpPr>
            <a:xfrm>
              <a:off x="2807280" y="2374560"/>
              <a:ext cx="1007640" cy="246600"/>
              <a:chOff x="2807280" y="2374560"/>
              <a:chExt cx="1007640" cy="246600"/>
            </a:xfrm>
          </p:grpSpPr>
          <p:sp>
            <p:nvSpPr>
              <p:cNvPr id="196" name="Connecteur droit avec flèche 5"/>
              <p:cNvSpPr/>
              <p:nvPr/>
            </p:nvSpPr>
            <p:spPr>
              <a:xfrm>
                <a:off x="2807280" y="2620800"/>
                <a:ext cx="1007640" cy="360"/>
              </a:xfrm>
              <a:custGeom>
                <a:avLst/>
                <a:gdLst/>
                <a:ahLst/>
                <a:rect l="l" t="t" r="r" b="b"/>
                <a:pathLst>
                  <a:path w="21600" h="21600">
                    <a:moveTo>
                      <a:pt x="0" y="0"/>
                    </a:moveTo>
                    <a:lnTo>
                      <a:pt x="21600" y="21600"/>
                    </a:lnTo>
                  </a:path>
                </a:pathLst>
              </a:custGeom>
              <a:noFill/>
              <a:ln w="19050">
                <a:solidFill>
                  <a:srgbClr val="1f497d"/>
                </a:solidFill>
                <a:tailEnd len="med" type="triangle" w="med"/>
              </a:ln>
            </p:spPr>
            <p:style>
              <a:lnRef idx="1">
                <a:schemeClr val="accent1"/>
              </a:lnRef>
              <a:fillRef idx="0">
                <a:schemeClr val="accent1"/>
              </a:fillRef>
              <a:effectRef idx="0">
                <a:schemeClr val="accent1"/>
              </a:effectRef>
              <a:fontRef idx="minor"/>
            </p:style>
          </p:sp>
          <p:sp>
            <p:nvSpPr>
              <p:cNvPr id="197" name="ZoneTexte 12"/>
              <p:cNvSpPr/>
              <p:nvPr/>
            </p:nvSpPr>
            <p:spPr>
              <a:xfrm>
                <a:off x="2928240" y="2374560"/>
                <a:ext cx="766440" cy="24192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buNone/>
                </a:pPr>
                <a:r>
                  <a:rPr b="0" lang="fr-FR" sz="1000" spc="-1" strike="noStrike">
                    <a:latin typeface="Arial"/>
                  </a:rPr>
                  <a:t>Electricity</a:t>
                </a:r>
                <a:endParaRPr b="0" lang="fr-FR" sz="1000" spc="-1" strike="noStrike">
                  <a:latin typeface="Arial"/>
                </a:endParaRPr>
              </a:p>
            </p:txBody>
          </p:sp>
        </p:grpSp>
        <p:grpSp>
          <p:nvGrpSpPr>
            <p:cNvPr id="198" name="Groupe 6"/>
            <p:cNvGrpSpPr/>
            <p:nvPr/>
          </p:nvGrpSpPr>
          <p:grpSpPr>
            <a:xfrm>
              <a:off x="4751640" y="2361240"/>
              <a:ext cx="1342440" cy="267840"/>
              <a:chOff x="4751640" y="2361240"/>
              <a:chExt cx="1342440" cy="267840"/>
            </a:xfrm>
          </p:grpSpPr>
          <p:sp>
            <p:nvSpPr>
              <p:cNvPr id="199" name="Connecteur droit avec flèche 10"/>
              <p:cNvSpPr/>
              <p:nvPr/>
            </p:nvSpPr>
            <p:spPr>
              <a:xfrm>
                <a:off x="4919040" y="2628720"/>
                <a:ext cx="1007640" cy="360"/>
              </a:xfrm>
              <a:custGeom>
                <a:avLst/>
                <a:gdLst/>
                <a:ahLst/>
                <a:rect l="l" t="t" r="r" b="b"/>
                <a:pathLst>
                  <a:path w="21600" h="21600">
                    <a:moveTo>
                      <a:pt x="0" y="0"/>
                    </a:moveTo>
                    <a:lnTo>
                      <a:pt x="21600" y="21600"/>
                    </a:lnTo>
                  </a:path>
                </a:pathLst>
              </a:custGeom>
              <a:noFill/>
              <a:ln w="19050">
                <a:solidFill>
                  <a:srgbClr val="1f497d"/>
                </a:solidFill>
                <a:tailEnd len="med" type="triangle" w="med"/>
              </a:ln>
            </p:spPr>
            <p:style>
              <a:lnRef idx="1">
                <a:schemeClr val="accent1"/>
              </a:lnRef>
              <a:fillRef idx="0">
                <a:schemeClr val="accent1"/>
              </a:fillRef>
              <a:effectRef idx="0">
                <a:schemeClr val="accent1"/>
              </a:effectRef>
              <a:fontRef idx="minor"/>
            </p:style>
          </p:sp>
          <p:sp>
            <p:nvSpPr>
              <p:cNvPr id="200" name="ZoneTexte 13"/>
              <p:cNvSpPr/>
              <p:nvPr/>
            </p:nvSpPr>
            <p:spPr>
              <a:xfrm>
                <a:off x="4751640" y="2361240"/>
                <a:ext cx="1342440" cy="24192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buNone/>
                </a:pPr>
                <a:r>
                  <a:rPr b="0" lang="fr-FR" sz="1000" spc="-1" strike="noStrike">
                    <a:latin typeface="Arial"/>
                  </a:rPr>
                  <a:t>Movement : rotation</a:t>
                </a:r>
                <a:endParaRPr b="0" lang="fr-FR" sz="1000" spc="-1" strike="noStrike">
                  <a:latin typeface="Arial"/>
                </a:endParaRPr>
              </a:p>
            </p:txBody>
          </p:sp>
        </p:grpSp>
      </p:grpSp>
      <p:pic>
        <p:nvPicPr>
          <p:cNvPr id="201" name="Image 14" descr=""/>
          <p:cNvPicPr/>
          <p:nvPr/>
        </p:nvPicPr>
        <p:blipFill>
          <a:blip r:embed="rId4"/>
          <a:srcRect l="1342" t="10078" r="1789" b="18925"/>
          <a:stretch/>
        </p:blipFill>
        <p:spPr>
          <a:xfrm>
            <a:off x="2807280" y="3859920"/>
            <a:ext cx="3280320" cy="364320"/>
          </a:xfrm>
          <a:prstGeom prst="rect">
            <a:avLst/>
          </a:prstGeom>
          <a:ln w="0">
            <a:noFill/>
          </a:ln>
        </p:spPr>
      </p:pic>
      <p:pic>
        <p:nvPicPr>
          <p:cNvPr id="202" name="Image 16" descr=""/>
          <p:cNvPicPr/>
          <p:nvPr/>
        </p:nvPicPr>
        <p:blipFill>
          <a:blip r:embed="rId5"/>
          <a:stretch/>
        </p:blipFill>
        <p:spPr>
          <a:xfrm>
            <a:off x="7415640" y="4501800"/>
            <a:ext cx="1317240" cy="364320"/>
          </a:xfrm>
          <a:prstGeom prst="rect">
            <a:avLst/>
          </a:prstGeom>
          <a:ln w="0">
            <a:noFill/>
          </a:ln>
        </p:spPr>
      </p:pic>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203" name="Image 2" descr=""/>
          <p:cNvPicPr/>
          <p:nvPr/>
        </p:nvPicPr>
        <p:blipFill>
          <a:blip r:embed="rId1"/>
          <a:stretch/>
        </p:blipFill>
        <p:spPr>
          <a:xfrm>
            <a:off x="0" y="5136840"/>
            <a:ext cx="10078920" cy="533160"/>
          </a:xfrm>
          <a:prstGeom prst="rect">
            <a:avLst/>
          </a:prstGeom>
          <a:ln w="0">
            <a:noFill/>
          </a:ln>
        </p:spPr>
      </p:pic>
      <p:sp>
        <p:nvSpPr>
          <p:cNvPr id="204"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II/- The EU-BOT</a:t>
            </a:r>
            <a:endParaRPr b="0" lang="fr-FR" sz="4400" spc="-1" strike="noStrike">
              <a:latin typeface="Arial"/>
            </a:endParaRPr>
          </a:p>
        </p:txBody>
      </p:sp>
      <p:sp>
        <p:nvSpPr>
          <p:cNvPr id="205" name="PlaceHolder 2"/>
          <p:cNvSpPr>
            <a:spLocks noGrp="1"/>
          </p:cNvSpPr>
          <p:nvPr>
            <p:ph type="title"/>
          </p:nvPr>
        </p:nvSpPr>
        <p:spPr>
          <a:xfrm>
            <a:off x="565200" y="1296000"/>
            <a:ext cx="5528880" cy="457920"/>
          </a:xfrm>
          <a:prstGeom prst="rect">
            <a:avLst/>
          </a:prstGeom>
          <a:noFill/>
          <a:ln w="0">
            <a:noFill/>
          </a:ln>
        </p:spPr>
        <p:txBody>
          <a:bodyPr lIns="0" rIns="0" tIns="0" bIns="0" anchor="t">
            <a:noAutofit/>
          </a:bodyPr>
          <a:p>
            <a:pPr>
              <a:lnSpc>
                <a:spcPct val="100000"/>
              </a:lnSpc>
              <a:buNone/>
              <a:tabLst>
                <a:tab algn="l" pos="0"/>
              </a:tabLst>
            </a:pPr>
            <a:r>
              <a:rPr b="1" lang="fr-FR" sz="2400" spc="-1" strike="noStrike">
                <a:solidFill>
                  <a:srgbClr val="f79646"/>
                </a:solidFill>
                <a:latin typeface="Arial"/>
              </a:rPr>
              <a:t>4) The LEDs</a:t>
            </a:r>
            <a:br>
              <a:rPr sz="1800"/>
            </a:br>
            <a:br>
              <a:rPr sz="1800"/>
            </a:br>
            <a:br>
              <a:rPr sz="1800"/>
            </a:br>
            <a:br>
              <a:rPr sz="1800"/>
            </a:br>
            <a:br>
              <a:rPr sz="1800"/>
            </a:br>
            <a:endParaRPr b="0" lang="fr-FR" sz="2400" spc="-1" strike="noStrike">
              <a:latin typeface="Arial"/>
            </a:endParaRPr>
          </a:p>
        </p:txBody>
      </p:sp>
      <p:pic>
        <p:nvPicPr>
          <p:cNvPr id="206" name="Image 8" descr=""/>
          <p:cNvPicPr/>
          <p:nvPr/>
        </p:nvPicPr>
        <p:blipFill>
          <a:blip r:embed="rId2"/>
          <a:srcRect l="0" t="22098" r="7277" b="0"/>
          <a:stretch/>
        </p:blipFill>
        <p:spPr>
          <a:xfrm>
            <a:off x="7920000" y="14760"/>
            <a:ext cx="2158920" cy="1667520"/>
          </a:xfrm>
          <a:prstGeom prst="rect">
            <a:avLst/>
          </a:prstGeom>
          <a:ln w="0">
            <a:noFill/>
          </a:ln>
        </p:spPr>
      </p:pic>
      <p:sp>
        <p:nvSpPr>
          <p:cNvPr id="207" name="Titre 4"/>
          <p:cNvSpPr/>
          <p:nvPr/>
        </p:nvSpPr>
        <p:spPr>
          <a:xfrm>
            <a:off x="565200" y="1826280"/>
            <a:ext cx="8650440" cy="3106080"/>
          </a:xfrm>
          <a:prstGeom prst="rect">
            <a:avLst/>
          </a:prstGeom>
          <a:noFill/>
          <a:ln w="0">
            <a:noFill/>
          </a:ln>
        </p:spPr>
        <p:style>
          <a:lnRef idx="0"/>
          <a:fillRef idx="0"/>
          <a:effectRef idx="0"/>
          <a:fontRef idx="minor"/>
        </p:style>
        <p:txBody>
          <a:bodyPr lIns="0" rIns="0" tIns="0" bIns="0" anchor="t">
            <a:noAutofit/>
          </a:bodyPr>
          <a:p>
            <a:pPr>
              <a:lnSpc>
                <a:spcPct val="100000"/>
              </a:lnSpc>
              <a:spcBef>
                <a:spcPts val="601"/>
              </a:spcBef>
              <a:buNone/>
              <a:tabLst>
                <a:tab algn="l" pos="0"/>
              </a:tabLst>
            </a:pPr>
            <a:r>
              <a:rPr b="0" lang="fr-FR" sz="1800" spc="-1" strike="noStrike">
                <a:solidFill>
                  <a:srgbClr val="000000"/>
                </a:solidFill>
                <a:latin typeface="Arial"/>
              </a:rPr>
              <a:t>A </a:t>
            </a:r>
            <a:r>
              <a:rPr b="0" lang="fr-FR" sz="1800" spc="-1" strike="noStrike">
                <a:solidFill>
                  <a:srgbClr val="1f497d"/>
                </a:solidFill>
                <a:latin typeface="Arial"/>
              </a:rPr>
              <a:t>LED</a:t>
            </a:r>
            <a:r>
              <a:rPr b="0" lang="fr-FR" sz="1800" spc="-1" strike="noStrike">
                <a:solidFill>
                  <a:srgbClr val="000000"/>
                </a:solidFill>
                <a:latin typeface="Arial"/>
              </a:rPr>
              <a:t> (Light Emitting Diode) is a component that emits light when electricity passes through it.</a:t>
            </a:r>
            <a:endParaRPr b="0" lang="fr-FR" sz="1800" spc="-1" strike="noStrike">
              <a:latin typeface="Arial"/>
            </a:endParaRPr>
          </a:p>
          <a:p>
            <a:pPr>
              <a:lnSpc>
                <a:spcPct val="100000"/>
              </a:lnSpc>
              <a:spcBef>
                <a:spcPts val="601"/>
              </a:spcBef>
              <a:buNone/>
              <a:tabLst>
                <a:tab algn="l" pos="0"/>
              </a:tabLst>
            </a:pPr>
            <a:endParaRPr b="0" lang="fr-FR" sz="1800" spc="-1" strike="noStrike">
              <a:latin typeface="Arial"/>
            </a:endParaRPr>
          </a:p>
          <a:p>
            <a:pPr>
              <a:lnSpc>
                <a:spcPct val="100000"/>
              </a:lnSpc>
              <a:spcAft>
                <a:spcPts val="601"/>
              </a:spcAft>
              <a:buNone/>
              <a:tabLst>
                <a:tab algn="l" pos="0"/>
              </a:tabLst>
            </a:pPr>
            <a:br>
              <a:rPr sz="1800"/>
            </a:br>
            <a:r>
              <a:rPr b="0" lang="en-US" sz="1800" spc="-1" strike="noStrike">
                <a:solidFill>
                  <a:srgbClr val="000000"/>
                </a:solidFill>
                <a:latin typeface="Arial"/>
              </a:rPr>
              <a:t>A </a:t>
            </a:r>
            <a:r>
              <a:rPr b="0" lang="en-US" sz="1800" spc="-1" strike="noStrike">
                <a:solidFill>
                  <a:srgbClr val="1f497d"/>
                </a:solidFill>
                <a:latin typeface="Arial"/>
              </a:rPr>
              <a:t>diode</a:t>
            </a:r>
            <a:r>
              <a:rPr b="0" lang="en-US" sz="1800" spc="-1" strike="noStrike">
                <a:solidFill>
                  <a:srgbClr val="000000"/>
                </a:solidFill>
                <a:latin typeface="Arial"/>
              </a:rPr>
              <a:t> is an electronic component with 2 electrodes (pins).</a:t>
            </a:r>
            <a:endParaRPr b="0" lang="fr-FR" sz="1800" spc="-1" strike="noStrike">
              <a:latin typeface="Arial"/>
            </a:endParaRPr>
          </a:p>
          <a:p>
            <a:pPr>
              <a:lnSpc>
                <a:spcPct val="100000"/>
              </a:lnSpc>
              <a:spcAft>
                <a:spcPts val="400"/>
              </a:spcAft>
              <a:buNone/>
              <a:tabLst>
                <a:tab algn="l" pos="0"/>
              </a:tabLst>
            </a:pPr>
            <a:r>
              <a:rPr b="0" lang="en-US" sz="1800" spc="-1" strike="noStrike">
                <a:latin typeface="Arial"/>
              </a:rPr>
              <a:t>You can control its </a:t>
            </a:r>
            <a:r>
              <a:rPr b="0" lang="en-US" sz="1800" spc="-1" strike="noStrike">
                <a:solidFill>
                  <a:srgbClr val="1f497d"/>
                </a:solidFill>
                <a:latin typeface="Arial"/>
              </a:rPr>
              <a:t>brightness</a:t>
            </a:r>
            <a:r>
              <a:rPr b="0" lang="en-US" sz="1800" spc="-1" strike="noStrike">
                <a:latin typeface="Arial"/>
              </a:rPr>
              <a:t>, </a:t>
            </a:r>
            <a:r>
              <a:rPr b="0" lang="en-US" sz="1800" spc="-1" strike="noStrike">
                <a:solidFill>
                  <a:srgbClr val="1f497d"/>
                </a:solidFill>
                <a:latin typeface="Arial"/>
              </a:rPr>
              <a:t>color</a:t>
            </a:r>
            <a:r>
              <a:rPr b="0" lang="en-US" sz="1800" spc="-1" strike="noStrike">
                <a:solidFill>
                  <a:srgbClr val="000000"/>
                </a:solidFill>
                <a:latin typeface="Arial"/>
              </a:rPr>
              <a:t> (sometimes)</a:t>
            </a:r>
            <a:r>
              <a:rPr b="0" lang="en-US" sz="1800" spc="-1" strike="noStrike">
                <a:latin typeface="Arial"/>
              </a:rPr>
              <a:t> and </a:t>
            </a:r>
            <a:r>
              <a:rPr b="0" lang="en-US" sz="1800" spc="-1" strike="noStrike">
                <a:solidFill>
                  <a:srgbClr val="1f497d"/>
                </a:solidFill>
                <a:latin typeface="Arial"/>
              </a:rPr>
              <a:t>flicker</a:t>
            </a:r>
            <a:r>
              <a:rPr b="0" lang="en-US" sz="1800" spc="-1" strike="noStrike">
                <a:latin typeface="Arial"/>
              </a:rPr>
              <a:t>.</a:t>
            </a:r>
            <a:br>
              <a:rPr sz="1800"/>
            </a:br>
            <a:br>
              <a:rPr sz="1800"/>
            </a:br>
            <a:r>
              <a:rPr b="0" lang="en-US" sz="1800" spc="-1" strike="noStrike">
                <a:solidFill>
                  <a:srgbClr val="f79646"/>
                </a:solidFill>
                <a:latin typeface="Arial"/>
              </a:rPr>
              <a:t>→ Code of a LED :  </a:t>
            </a:r>
            <a:r>
              <a:rPr b="1" lang="en-US" sz="1800" spc="-1" strike="noStrike">
                <a:solidFill>
                  <a:srgbClr val="f79646"/>
                </a:solidFill>
                <a:latin typeface="Arial"/>
              </a:rPr>
              <a:t>	</a:t>
            </a:r>
            <a:r>
              <a:rPr b="1" lang="en-US" sz="1800" spc="-1" strike="noStrike">
                <a:solidFill>
                  <a:srgbClr val="f79646"/>
                </a:solidFill>
                <a:latin typeface="Arial"/>
              </a:rPr>
              <a:t>	</a:t>
            </a:r>
            <a:r>
              <a:rPr b="1" lang="en-US" sz="1800" spc="-1" strike="noStrike">
                <a:solidFill>
                  <a:srgbClr val="f79646"/>
                </a:solidFill>
                <a:latin typeface="Arial"/>
              </a:rPr>
              <a:t>	</a:t>
            </a:r>
            <a:r>
              <a:rPr b="1" lang="en-US" sz="1800" spc="-1" strike="noStrike">
                <a:solidFill>
                  <a:srgbClr val="f79646"/>
                </a:solidFill>
                <a:latin typeface="Arial"/>
              </a:rPr>
              <a:t> </a:t>
            </a:r>
            <a:r>
              <a:rPr b="0" lang="en-US" sz="1800" spc="-1" strike="noStrike">
                <a:solidFill>
                  <a:srgbClr val="000000"/>
                </a:solidFill>
                <a:latin typeface="Arial"/>
              </a:rPr>
              <a:t>(in Maqueen section)</a:t>
            </a:r>
            <a:endParaRPr b="0" lang="fr-FR" sz="1800" spc="-1" strike="noStrike">
              <a:latin typeface="Arial"/>
            </a:endParaRPr>
          </a:p>
          <a:p>
            <a:pPr>
              <a:lnSpc>
                <a:spcPct val="100000"/>
              </a:lnSpc>
              <a:spcAft>
                <a:spcPts val="400"/>
              </a:spcAft>
              <a:buNone/>
              <a:tabLst>
                <a:tab algn="l" pos="0"/>
              </a:tabLst>
            </a:pPr>
            <a:endParaRPr b="0" lang="fr-FR" sz="1800" spc="-1" strike="noStrike">
              <a:latin typeface="Arial"/>
            </a:endParaRPr>
          </a:p>
          <a:p>
            <a:pPr>
              <a:lnSpc>
                <a:spcPct val="100000"/>
              </a:lnSpc>
              <a:spcBef>
                <a:spcPts val="601"/>
              </a:spcBef>
              <a:buNone/>
              <a:tabLst>
                <a:tab algn="l" pos="0"/>
              </a:tabLst>
            </a:pPr>
            <a:br>
              <a:rPr sz="1800"/>
            </a:br>
            <a:br>
              <a:rPr sz="1800"/>
            </a:br>
            <a:br>
              <a:rPr sz="1800"/>
            </a:br>
            <a:br>
              <a:rPr sz="1800"/>
            </a:br>
            <a:endParaRPr b="0" lang="fr-FR" sz="1800" spc="-1" strike="noStrike">
              <a:latin typeface="Arial"/>
            </a:endParaRPr>
          </a:p>
        </p:txBody>
      </p:sp>
      <p:grpSp>
        <p:nvGrpSpPr>
          <p:cNvPr id="208" name="Groupe 6"/>
          <p:cNvGrpSpPr/>
          <p:nvPr/>
        </p:nvGrpSpPr>
        <p:grpSpPr>
          <a:xfrm>
            <a:off x="1861920" y="2263320"/>
            <a:ext cx="4257360" cy="718560"/>
            <a:chOff x="1861920" y="2263320"/>
            <a:chExt cx="4257360" cy="718560"/>
          </a:xfrm>
        </p:grpSpPr>
        <p:grpSp>
          <p:nvGrpSpPr>
            <p:cNvPr id="209" name="Groupe 4"/>
            <p:cNvGrpSpPr/>
            <p:nvPr/>
          </p:nvGrpSpPr>
          <p:grpSpPr>
            <a:xfrm>
              <a:off x="2951280" y="2263320"/>
              <a:ext cx="2256840" cy="718560"/>
              <a:chOff x="2951280" y="2263320"/>
              <a:chExt cx="2256840" cy="718560"/>
            </a:xfrm>
          </p:grpSpPr>
          <p:pic>
            <p:nvPicPr>
              <p:cNvPr id="210" name="Picture 4" descr=""/>
              <p:cNvPicPr/>
              <p:nvPr/>
            </p:nvPicPr>
            <p:blipFill>
              <a:blip r:embed="rId3"/>
              <a:stretch/>
            </p:blipFill>
            <p:spPr>
              <a:xfrm>
                <a:off x="2951280" y="2309040"/>
                <a:ext cx="647640" cy="622440"/>
              </a:xfrm>
              <a:prstGeom prst="rect">
                <a:avLst/>
              </a:prstGeom>
              <a:ln w="0">
                <a:noFill/>
              </a:ln>
            </p:spPr>
          </p:pic>
          <p:pic>
            <p:nvPicPr>
              <p:cNvPr id="211" name="Picture 6" descr=""/>
              <p:cNvPicPr/>
              <p:nvPr/>
            </p:nvPicPr>
            <p:blipFill>
              <a:blip r:embed="rId4"/>
              <a:stretch/>
            </p:blipFill>
            <p:spPr>
              <a:xfrm>
                <a:off x="3625920" y="2263320"/>
                <a:ext cx="647640" cy="718560"/>
              </a:xfrm>
              <a:prstGeom prst="rect">
                <a:avLst/>
              </a:prstGeom>
              <a:ln w="0">
                <a:noFill/>
              </a:ln>
            </p:spPr>
          </p:pic>
          <p:pic>
            <p:nvPicPr>
              <p:cNvPr id="212" name="Picture 8" descr=""/>
              <p:cNvPicPr/>
              <p:nvPr/>
            </p:nvPicPr>
            <p:blipFill>
              <a:blip r:embed="rId5"/>
              <a:stretch/>
            </p:blipFill>
            <p:spPr>
              <a:xfrm>
                <a:off x="4274280" y="2363040"/>
                <a:ext cx="933840" cy="495360"/>
              </a:xfrm>
              <a:prstGeom prst="rect">
                <a:avLst/>
              </a:prstGeom>
              <a:ln w="0">
                <a:noFill/>
              </a:ln>
            </p:spPr>
          </p:pic>
        </p:grpSp>
        <p:sp>
          <p:nvSpPr>
            <p:cNvPr id="213" name="Connecteur droit avec flèche 12"/>
            <p:cNvSpPr/>
            <p:nvPr/>
          </p:nvSpPr>
          <p:spPr>
            <a:xfrm>
              <a:off x="1861920" y="2720520"/>
              <a:ext cx="1007640" cy="360"/>
            </a:xfrm>
            <a:custGeom>
              <a:avLst/>
              <a:gdLst/>
              <a:ahLst/>
              <a:rect l="l" t="t" r="r" b="b"/>
              <a:pathLst>
                <a:path w="21600" h="21600">
                  <a:moveTo>
                    <a:pt x="0" y="0"/>
                  </a:moveTo>
                  <a:lnTo>
                    <a:pt x="21600" y="21600"/>
                  </a:lnTo>
                </a:path>
              </a:pathLst>
            </a:custGeom>
            <a:noFill/>
            <a:ln w="19050">
              <a:solidFill>
                <a:srgbClr val="1f497d"/>
              </a:solidFill>
              <a:tailEnd len="med" type="triangle" w="med"/>
            </a:ln>
          </p:spPr>
          <p:style>
            <a:lnRef idx="1">
              <a:schemeClr val="accent1"/>
            </a:lnRef>
            <a:fillRef idx="0">
              <a:schemeClr val="accent1"/>
            </a:fillRef>
            <a:effectRef idx="0">
              <a:schemeClr val="accent1"/>
            </a:effectRef>
            <a:fontRef idx="minor"/>
          </p:style>
        </p:sp>
        <p:sp>
          <p:nvSpPr>
            <p:cNvPr id="214" name="ZoneTexte 13"/>
            <p:cNvSpPr/>
            <p:nvPr/>
          </p:nvSpPr>
          <p:spPr>
            <a:xfrm>
              <a:off x="1982520" y="2474280"/>
              <a:ext cx="766440" cy="24192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buNone/>
              </a:pPr>
              <a:r>
                <a:rPr b="0" lang="fr-FR" sz="1000" spc="-1" strike="noStrike">
                  <a:latin typeface="Arial"/>
                </a:rPr>
                <a:t>Electricity</a:t>
              </a:r>
              <a:endParaRPr b="0" lang="fr-FR" sz="1000" spc="-1" strike="noStrike">
                <a:latin typeface="Arial"/>
              </a:endParaRPr>
            </a:p>
          </p:txBody>
        </p:sp>
        <p:sp>
          <p:nvSpPr>
            <p:cNvPr id="215" name="Connecteur droit avec flèche 14"/>
            <p:cNvSpPr/>
            <p:nvPr/>
          </p:nvSpPr>
          <p:spPr>
            <a:xfrm>
              <a:off x="5398920" y="2720520"/>
              <a:ext cx="720360" cy="360"/>
            </a:xfrm>
            <a:custGeom>
              <a:avLst/>
              <a:gdLst/>
              <a:ahLst/>
              <a:rect l="l" t="t" r="r" b="b"/>
              <a:pathLst>
                <a:path w="21600" h="21600">
                  <a:moveTo>
                    <a:pt x="0" y="0"/>
                  </a:moveTo>
                  <a:lnTo>
                    <a:pt x="21600" y="21600"/>
                  </a:lnTo>
                </a:path>
              </a:pathLst>
            </a:custGeom>
            <a:noFill/>
            <a:ln w="19050">
              <a:solidFill>
                <a:srgbClr val="1f497d"/>
              </a:solidFill>
              <a:tailEnd len="med" type="triangle" w="med"/>
            </a:ln>
          </p:spPr>
          <p:style>
            <a:lnRef idx="1">
              <a:schemeClr val="accent1"/>
            </a:lnRef>
            <a:fillRef idx="0">
              <a:schemeClr val="accent1"/>
            </a:fillRef>
            <a:effectRef idx="0">
              <a:schemeClr val="accent1"/>
            </a:effectRef>
            <a:fontRef idx="minor"/>
          </p:style>
        </p:sp>
        <p:sp>
          <p:nvSpPr>
            <p:cNvPr id="216" name="ZoneTexte 15"/>
            <p:cNvSpPr/>
            <p:nvPr/>
          </p:nvSpPr>
          <p:spPr>
            <a:xfrm>
              <a:off x="5373720" y="2453400"/>
              <a:ext cx="720360" cy="24192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buNone/>
              </a:pPr>
              <a:r>
                <a:rPr b="0" lang="fr-FR" sz="1000" spc="-1" strike="noStrike">
                  <a:latin typeface="Arial"/>
                </a:rPr>
                <a:t>Light</a:t>
              </a:r>
              <a:endParaRPr b="0" lang="fr-FR" sz="1000" spc="-1" strike="noStrike">
                <a:latin typeface="Arial"/>
              </a:endParaRPr>
            </a:p>
          </p:txBody>
        </p:sp>
      </p:grpSp>
      <p:pic>
        <p:nvPicPr>
          <p:cNvPr id="217" name="Image 7" descr=""/>
          <p:cNvPicPr/>
          <p:nvPr/>
        </p:nvPicPr>
        <p:blipFill>
          <a:blip r:embed="rId6"/>
          <a:srcRect l="0" t="8814" r="1183" b="13254"/>
          <a:stretch/>
        </p:blipFill>
        <p:spPr>
          <a:xfrm>
            <a:off x="2591280" y="3874680"/>
            <a:ext cx="2520000" cy="389520"/>
          </a:xfrm>
          <a:prstGeom prst="rect">
            <a:avLst/>
          </a:prstGeom>
          <a:ln w="0">
            <a:noFill/>
          </a:ln>
        </p:spPr>
      </p:pic>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218" name="Image 2" descr=""/>
          <p:cNvPicPr/>
          <p:nvPr/>
        </p:nvPicPr>
        <p:blipFill>
          <a:blip r:embed="rId1"/>
          <a:stretch/>
        </p:blipFill>
        <p:spPr>
          <a:xfrm>
            <a:off x="0" y="5136840"/>
            <a:ext cx="10078920" cy="533160"/>
          </a:xfrm>
          <a:prstGeom prst="rect">
            <a:avLst/>
          </a:prstGeom>
          <a:ln w="0">
            <a:noFill/>
          </a:ln>
        </p:spPr>
      </p:pic>
      <p:sp>
        <p:nvSpPr>
          <p:cNvPr id="219"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II/- The EU-BOT</a:t>
            </a:r>
            <a:endParaRPr b="0" lang="fr-FR" sz="4400" spc="-1" strike="noStrike">
              <a:latin typeface="Arial"/>
            </a:endParaRPr>
          </a:p>
        </p:txBody>
      </p:sp>
      <p:sp>
        <p:nvSpPr>
          <p:cNvPr id="220" name="PlaceHolder 2"/>
          <p:cNvSpPr>
            <a:spLocks noGrp="1"/>
          </p:cNvSpPr>
          <p:nvPr>
            <p:ph type="title"/>
          </p:nvPr>
        </p:nvSpPr>
        <p:spPr>
          <a:xfrm>
            <a:off x="565200" y="1296000"/>
            <a:ext cx="5528880" cy="457920"/>
          </a:xfrm>
          <a:prstGeom prst="rect">
            <a:avLst/>
          </a:prstGeom>
          <a:noFill/>
          <a:ln w="0">
            <a:noFill/>
          </a:ln>
        </p:spPr>
        <p:txBody>
          <a:bodyPr lIns="0" rIns="0" tIns="0" bIns="0" anchor="t">
            <a:noAutofit/>
          </a:bodyPr>
          <a:p>
            <a:pPr>
              <a:lnSpc>
                <a:spcPct val="100000"/>
              </a:lnSpc>
              <a:buNone/>
              <a:tabLst>
                <a:tab algn="l" pos="0"/>
              </a:tabLst>
            </a:pPr>
            <a:r>
              <a:rPr b="1" lang="fr-FR" sz="2400" spc="-1" strike="noStrike">
                <a:solidFill>
                  <a:srgbClr val="f79646"/>
                </a:solidFill>
                <a:latin typeface="Arial"/>
              </a:rPr>
              <a:t>5) How the robot speak ? The buzzer</a:t>
            </a:r>
            <a:br>
              <a:rPr sz="1800"/>
            </a:br>
            <a:br>
              <a:rPr sz="1800"/>
            </a:br>
            <a:br>
              <a:rPr sz="1800"/>
            </a:br>
            <a:br>
              <a:rPr sz="1800"/>
            </a:br>
            <a:br>
              <a:rPr sz="1800"/>
            </a:br>
            <a:endParaRPr b="0" lang="fr-FR" sz="2400" spc="-1" strike="noStrike">
              <a:latin typeface="Arial"/>
            </a:endParaRPr>
          </a:p>
        </p:txBody>
      </p:sp>
      <p:pic>
        <p:nvPicPr>
          <p:cNvPr id="221" name="Image 8" descr=""/>
          <p:cNvPicPr/>
          <p:nvPr/>
        </p:nvPicPr>
        <p:blipFill>
          <a:blip r:embed="rId2"/>
          <a:srcRect l="0" t="22098" r="7277" b="0"/>
          <a:stretch/>
        </p:blipFill>
        <p:spPr>
          <a:xfrm>
            <a:off x="7920000" y="14760"/>
            <a:ext cx="2158920" cy="1667520"/>
          </a:xfrm>
          <a:prstGeom prst="rect">
            <a:avLst/>
          </a:prstGeom>
          <a:ln w="0">
            <a:noFill/>
          </a:ln>
        </p:spPr>
      </p:pic>
      <p:sp>
        <p:nvSpPr>
          <p:cNvPr id="222" name="Titre 4"/>
          <p:cNvSpPr/>
          <p:nvPr/>
        </p:nvSpPr>
        <p:spPr>
          <a:xfrm>
            <a:off x="565200" y="1826280"/>
            <a:ext cx="8794440" cy="3106080"/>
          </a:xfrm>
          <a:prstGeom prst="rect">
            <a:avLst/>
          </a:prstGeom>
          <a:noFill/>
          <a:ln w="0">
            <a:noFill/>
          </a:ln>
        </p:spPr>
        <p:style>
          <a:lnRef idx="0"/>
          <a:fillRef idx="0"/>
          <a:effectRef idx="0"/>
          <a:fontRef idx="minor"/>
        </p:style>
        <p:txBody>
          <a:bodyPr lIns="0" rIns="0" tIns="0" bIns="0" anchor="t">
            <a:noAutofit/>
          </a:bodyPr>
          <a:p>
            <a:pPr>
              <a:lnSpc>
                <a:spcPct val="100000"/>
              </a:lnSpc>
              <a:spcBef>
                <a:spcPts val="601"/>
              </a:spcBef>
              <a:buNone/>
              <a:tabLst>
                <a:tab algn="l" pos="0"/>
              </a:tabLst>
            </a:pPr>
            <a:r>
              <a:rPr b="0" lang="fr-FR" sz="1800" spc="-1" strike="noStrike">
                <a:solidFill>
                  <a:srgbClr val="000000"/>
                </a:solidFill>
                <a:latin typeface="Arial"/>
              </a:rPr>
              <a:t>A </a:t>
            </a:r>
            <a:r>
              <a:rPr b="0" lang="fr-FR" sz="1800" spc="-1" strike="noStrike">
                <a:solidFill>
                  <a:srgbClr val="1f497d"/>
                </a:solidFill>
                <a:latin typeface="Arial"/>
              </a:rPr>
              <a:t>Buzzer</a:t>
            </a:r>
            <a:r>
              <a:rPr b="0" lang="fr-FR" sz="1800" spc="-1" strike="noStrike">
                <a:solidFill>
                  <a:srgbClr val="000000"/>
                </a:solidFill>
                <a:latin typeface="Arial"/>
              </a:rPr>
              <a:t> is a component that emits light when electricity passes through it.</a:t>
            </a:r>
            <a:endParaRPr b="0" lang="fr-FR" sz="1800" spc="-1" strike="noStrike">
              <a:latin typeface="Arial"/>
            </a:endParaRPr>
          </a:p>
          <a:p>
            <a:pPr>
              <a:lnSpc>
                <a:spcPct val="100000"/>
              </a:lnSpc>
              <a:spcBef>
                <a:spcPts val="601"/>
              </a:spcBef>
              <a:buNone/>
              <a:tabLst>
                <a:tab algn="l" pos="0"/>
              </a:tabLst>
            </a:pPr>
            <a:endParaRPr b="0" lang="fr-FR" sz="1800" spc="-1" strike="noStrike">
              <a:latin typeface="Arial"/>
            </a:endParaRPr>
          </a:p>
          <a:p>
            <a:pPr>
              <a:lnSpc>
                <a:spcPct val="100000"/>
              </a:lnSpc>
              <a:spcAft>
                <a:spcPts val="601"/>
              </a:spcAft>
              <a:buNone/>
              <a:tabLst>
                <a:tab algn="l" pos="0"/>
              </a:tabLst>
            </a:pPr>
            <a:endParaRPr b="0" lang="fr-FR" sz="1800" spc="-1" strike="noStrike">
              <a:latin typeface="Arial"/>
            </a:endParaRPr>
          </a:p>
          <a:p>
            <a:pPr>
              <a:lnSpc>
                <a:spcPct val="100000"/>
              </a:lnSpc>
              <a:spcAft>
                <a:spcPts val="601"/>
              </a:spcAft>
              <a:buNone/>
              <a:tabLst>
                <a:tab algn="l" pos="0"/>
              </a:tabLst>
            </a:pPr>
            <a:br>
              <a:rPr sz="1800"/>
            </a:br>
            <a:r>
              <a:rPr b="0" lang="en-US" sz="1800" spc="-1" strike="noStrike">
                <a:latin typeface="Arial"/>
              </a:rPr>
              <a:t>You can control its </a:t>
            </a:r>
            <a:r>
              <a:rPr b="0" lang="en-US" sz="1800" spc="-1" strike="noStrike">
                <a:solidFill>
                  <a:srgbClr val="1f497d"/>
                </a:solidFill>
                <a:latin typeface="Arial"/>
              </a:rPr>
              <a:t>intensity </a:t>
            </a:r>
            <a:r>
              <a:rPr b="0" lang="en-US" sz="1800" spc="-1" strike="noStrike">
                <a:latin typeface="Arial"/>
              </a:rPr>
              <a:t>and </a:t>
            </a:r>
            <a:r>
              <a:rPr b="0" lang="en-US" sz="1800" spc="-1" strike="noStrike">
                <a:solidFill>
                  <a:srgbClr val="1f497d"/>
                </a:solidFill>
                <a:latin typeface="Arial"/>
              </a:rPr>
              <a:t>sound</a:t>
            </a:r>
            <a:r>
              <a:rPr b="0" lang="en-US" sz="1800" spc="-1" strike="noStrike">
                <a:solidFill>
                  <a:srgbClr val="000000"/>
                </a:solidFill>
                <a:latin typeface="Arial"/>
              </a:rPr>
              <a:t> (sometimes).</a:t>
            </a:r>
            <a:br>
              <a:rPr sz="1800"/>
            </a:br>
            <a:br>
              <a:rPr sz="1800"/>
            </a:br>
            <a:r>
              <a:rPr b="0" lang="en-US" sz="1800" spc="-1" strike="noStrike">
                <a:solidFill>
                  <a:srgbClr val="f79646"/>
                </a:solidFill>
                <a:latin typeface="Arial"/>
              </a:rPr>
              <a:t>→ Code of a buzzer : </a:t>
            </a:r>
            <a:r>
              <a:rPr b="0" lang="en-US" sz="1800" spc="-1" strike="noStrike">
                <a:solidFill>
                  <a:srgbClr val="f79646"/>
                </a:solidFill>
                <a:latin typeface="Arial"/>
              </a:rPr>
              <a:t>	</a:t>
            </a:r>
            <a:r>
              <a:rPr b="0" lang="en-US" sz="1800" spc="-1" strike="noStrike">
                <a:solidFill>
                  <a:srgbClr val="f79646"/>
                </a:solidFill>
                <a:latin typeface="Arial"/>
              </a:rPr>
              <a:t>	</a:t>
            </a:r>
            <a:r>
              <a:rPr b="0" lang="en-US" sz="1800" spc="-1" strike="noStrike">
                <a:solidFill>
                  <a:srgbClr val="f79646"/>
                </a:solidFill>
                <a:latin typeface="Arial"/>
              </a:rPr>
              <a:t>	</a:t>
            </a:r>
            <a:r>
              <a:rPr b="0" lang="en-US" sz="1800" spc="-1" strike="noStrike">
                <a:solidFill>
                  <a:srgbClr val="f79646"/>
                </a:solidFill>
                <a:latin typeface="Arial"/>
              </a:rPr>
              <a:t>        </a:t>
            </a:r>
            <a:r>
              <a:rPr b="0" lang="en-US" sz="1800" spc="-1" strike="noStrike">
                <a:solidFill>
                  <a:srgbClr val="000000"/>
                </a:solidFill>
                <a:latin typeface="Arial"/>
              </a:rPr>
              <a:t>(in Music section)</a:t>
            </a:r>
            <a:endParaRPr b="0" lang="fr-FR" sz="1800" spc="-1" strike="noStrike">
              <a:latin typeface="Arial"/>
            </a:endParaRPr>
          </a:p>
          <a:p>
            <a:pPr>
              <a:lnSpc>
                <a:spcPct val="100000"/>
              </a:lnSpc>
              <a:spcAft>
                <a:spcPts val="601"/>
              </a:spcAft>
              <a:buNone/>
              <a:tabLst>
                <a:tab algn="l" pos="0"/>
              </a:tabLst>
            </a:pPr>
            <a:endParaRPr b="0" lang="fr-FR" sz="1800" spc="-1" strike="noStrike">
              <a:latin typeface="Arial"/>
            </a:endParaRPr>
          </a:p>
          <a:p>
            <a:pPr>
              <a:lnSpc>
                <a:spcPct val="100000"/>
              </a:lnSpc>
              <a:spcAft>
                <a:spcPts val="601"/>
              </a:spcAft>
              <a:buNone/>
              <a:tabLst>
                <a:tab algn="l" pos="0"/>
              </a:tabLst>
            </a:pPr>
            <a:br>
              <a:rPr sz="1800"/>
            </a:br>
            <a:br>
              <a:rPr sz="1800"/>
            </a:br>
            <a:br>
              <a:rPr sz="1800"/>
            </a:br>
            <a:br>
              <a:rPr sz="1800"/>
            </a:br>
            <a:br>
              <a:rPr sz="1800"/>
            </a:br>
            <a:endParaRPr b="0" lang="fr-FR" sz="1800" spc="-1" strike="noStrike">
              <a:latin typeface="Arial"/>
            </a:endParaRPr>
          </a:p>
        </p:txBody>
      </p:sp>
      <p:pic>
        <p:nvPicPr>
          <p:cNvPr id="223" name="Image 5" descr=""/>
          <p:cNvPicPr/>
          <p:nvPr/>
        </p:nvPicPr>
        <p:blipFill>
          <a:blip r:embed="rId3"/>
          <a:stretch/>
        </p:blipFill>
        <p:spPr>
          <a:xfrm>
            <a:off x="2951280" y="3605400"/>
            <a:ext cx="2592000" cy="380880"/>
          </a:xfrm>
          <a:prstGeom prst="rect">
            <a:avLst/>
          </a:prstGeom>
          <a:ln w="0">
            <a:noFill/>
          </a:ln>
        </p:spPr>
      </p:pic>
      <p:grpSp>
        <p:nvGrpSpPr>
          <p:cNvPr id="224" name="Groupe 6"/>
          <p:cNvGrpSpPr/>
          <p:nvPr/>
        </p:nvGrpSpPr>
        <p:grpSpPr>
          <a:xfrm>
            <a:off x="2847600" y="2243520"/>
            <a:ext cx="4229640" cy="648360"/>
            <a:chOff x="2847600" y="2243520"/>
            <a:chExt cx="4229640" cy="648360"/>
          </a:xfrm>
        </p:grpSpPr>
        <p:pic>
          <p:nvPicPr>
            <p:cNvPr id="225" name="Picture 2" descr=""/>
            <p:cNvPicPr/>
            <p:nvPr/>
          </p:nvPicPr>
          <p:blipFill>
            <a:blip r:embed="rId4"/>
            <a:stretch/>
          </p:blipFill>
          <p:spPr>
            <a:xfrm>
              <a:off x="3868200" y="2253600"/>
              <a:ext cx="638280" cy="638280"/>
            </a:xfrm>
            <a:prstGeom prst="rect">
              <a:avLst/>
            </a:prstGeom>
            <a:ln w="0">
              <a:noFill/>
            </a:ln>
          </p:spPr>
        </p:pic>
        <p:pic>
          <p:nvPicPr>
            <p:cNvPr id="226" name="Picture 3" descr=""/>
            <p:cNvPicPr/>
            <p:nvPr/>
          </p:nvPicPr>
          <p:blipFill>
            <a:blip r:embed="rId5"/>
            <a:stretch/>
          </p:blipFill>
          <p:spPr>
            <a:xfrm>
              <a:off x="4506840" y="2269080"/>
              <a:ext cx="503640" cy="597960"/>
            </a:xfrm>
            <a:prstGeom prst="rect">
              <a:avLst/>
            </a:prstGeom>
            <a:ln w="0">
              <a:noFill/>
            </a:ln>
          </p:spPr>
        </p:pic>
        <p:pic>
          <p:nvPicPr>
            <p:cNvPr id="227" name="Picture 5" descr=""/>
            <p:cNvPicPr/>
            <p:nvPr/>
          </p:nvPicPr>
          <p:blipFill>
            <a:blip r:embed="rId6"/>
            <a:stretch/>
          </p:blipFill>
          <p:spPr>
            <a:xfrm>
              <a:off x="5144040" y="2243520"/>
              <a:ext cx="1095480" cy="638280"/>
            </a:xfrm>
            <a:prstGeom prst="rect">
              <a:avLst/>
            </a:prstGeom>
            <a:ln w="0">
              <a:noFill/>
            </a:ln>
          </p:spPr>
        </p:pic>
        <p:sp>
          <p:nvSpPr>
            <p:cNvPr id="228" name="Connecteur droit avec flèche 12"/>
            <p:cNvSpPr/>
            <p:nvPr/>
          </p:nvSpPr>
          <p:spPr>
            <a:xfrm>
              <a:off x="2847600" y="2643480"/>
              <a:ext cx="1007640" cy="360"/>
            </a:xfrm>
            <a:custGeom>
              <a:avLst/>
              <a:gdLst/>
              <a:ahLst/>
              <a:rect l="l" t="t" r="r" b="b"/>
              <a:pathLst>
                <a:path w="21600" h="21600">
                  <a:moveTo>
                    <a:pt x="0" y="0"/>
                  </a:moveTo>
                  <a:lnTo>
                    <a:pt x="21600" y="21600"/>
                  </a:lnTo>
                </a:path>
              </a:pathLst>
            </a:custGeom>
            <a:noFill/>
            <a:ln w="19050">
              <a:solidFill>
                <a:srgbClr val="1f497d"/>
              </a:solidFill>
              <a:tailEnd len="med" type="triangle" w="med"/>
            </a:ln>
          </p:spPr>
          <p:style>
            <a:lnRef idx="1">
              <a:schemeClr val="accent1"/>
            </a:lnRef>
            <a:fillRef idx="0">
              <a:schemeClr val="accent1"/>
            </a:fillRef>
            <a:effectRef idx="0">
              <a:schemeClr val="accent1"/>
            </a:effectRef>
            <a:fontRef idx="minor"/>
          </p:style>
        </p:sp>
        <p:sp>
          <p:nvSpPr>
            <p:cNvPr id="229" name="ZoneTexte 13"/>
            <p:cNvSpPr/>
            <p:nvPr/>
          </p:nvSpPr>
          <p:spPr>
            <a:xfrm>
              <a:off x="2968200" y="2397240"/>
              <a:ext cx="766440" cy="24192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buNone/>
              </a:pPr>
              <a:r>
                <a:rPr b="0" lang="fr-FR" sz="1000" spc="-1" strike="noStrike">
                  <a:latin typeface="Arial"/>
                </a:rPr>
                <a:t>Electricity</a:t>
              </a:r>
              <a:endParaRPr b="0" lang="fr-FR" sz="1000" spc="-1" strike="noStrike">
                <a:latin typeface="Arial"/>
              </a:endParaRPr>
            </a:p>
          </p:txBody>
        </p:sp>
        <p:sp>
          <p:nvSpPr>
            <p:cNvPr id="230" name="Connecteur droit avec flèche 14"/>
            <p:cNvSpPr/>
            <p:nvPr/>
          </p:nvSpPr>
          <p:spPr>
            <a:xfrm>
              <a:off x="6356880" y="2661840"/>
              <a:ext cx="720360" cy="360"/>
            </a:xfrm>
            <a:custGeom>
              <a:avLst/>
              <a:gdLst/>
              <a:ahLst/>
              <a:rect l="l" t="t" r="r" b="b"/>
              <a:pathLst>
                <a:path w="21600" h="21600">
                  <a:moveTo>
                    <a:pt x="0" y="0"/>
                  </a:moveTo>
                  <a:lnTo>
                    <a:pt x="21600" y="21600"/>
                  </a:lnTo>
                </a:path>
              </a:pathLst>
            </a:custGeom>
            <a:noFill/>
            <a:ln w="19050">
              <a:solidFill>
                <a:srgbClr val="1f497d"/>
              </a:solidFill>
              <a:tailEnd len="med" type="triangle" w="med"/>
            </a:ln>
          </p:spPr>
          <p:style>
            <a:lnRef idx="1">
              <a:schemeClr val="accent1"/>
            </a:lnRef>
            <a:fillRef idx="0">
              <a:schemeClr val="accent1"/>
            </a:fillRef>
            <a:effectRef idx="0">
              <a:schemeClr val="accent1"/>
            </a:effectRef>
            <a:fontRef idx="minor"/>
          </p:style>
        </p:sp>
        <p:sp>
          <p:nvSpPr>
            <p:cNvPr id="231" name="ZoneTexte 15"/>
            <p:cNvSpPr/>
            <p:nvPr/>
          </p:nvSpPr>
          <p:spPr>
            <a:xfrm>
              <a:off x="6331680" y="2394720"/>
              <a:ext cx="720360" cy="24192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buNone/>
              </a:pPr>
              <a:r>
                <a:rPr b="0" lang="fr-FR" sz="1000" spc="-1" strike="noStrike">
                  <a:latin typeface="Arial"/>
                </a:rPr>
                <a:t>Sound</a:t>
              </a:r>
              <a:endParaRPr b="0" lang="fr-FR" sz="1000" spc="-1" strike="noStrike">
                <a:latin typeface="Arial"/>
              </a:endParaRPr>
            </a:p>
          </p:txBody>
        </p:sp>
      </p:gr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232" name="Image 2" descr=""/>
          <p:cNvPicPr/>
          <p:nvPr/>
        </p:nvPicPr>
        <p:blipFill>
          <a:blip r:embed="rId1"/>
          <a:stretch/>
        </p:blipFill>
        <p:spPr>
          <a:xfrm>
            <a:off x="0" y="5136840"/>
            <a:ext cx="10078920" cy="533160"/>
          </a:xfrm>
          <a:prstGeom prst="rect">
            <a:avLst/>
          </a:prstGeom>
          <a:ln w="0">
            <a:noFill/>
          </a:ln>
        </p:spPr>
      </p:pic>
      <p:sp>
        <p:nvSpPr>
          <p:cNvPr id="233"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III/- The mission</a:t>
            </a:r>
            <a:endParaRPr b="0" lang="fr-FR" sz="4400" spc="-1" strike="noStrike">
              <a:latin typeface="Arial"/>
            </a:endParaRPr>
          </a:p>
        </p:txBody>
      </p:sp>
      <p:pic>
        <p:nvPicPr>
          <p:cNvPr id="234" name="Image 5" descr=""/>
          <p:cNvPicPr/>
          <p:nvPr/>
        </p:nvPicPr>
        <p:blipFill>
          <a:blip r:embed="rId2"/>
          <a:srcRect l="0" t="22098" r="7277" b="0"/>
          <a:stretch/>
        </p:blipFill>
        <p:spPr>
          <a:xfrm>
            <a:off x="7920000" y="0"/>
            <a:ext cx="2158920" cy="1667520"/>
          </a:xfrm>
          <a:prstGeom prst="rect">
            <a:avLst/>
          </a:prstGeom>
          <a:ln w="0">
            <a:noFill/>
          </a:ln>
        </p:spPr>
      </p:pic>
      <p:sp>
        <p:nvSpPr>
          <p:cNvPr id="235" name="Titre 4"/>
          <p:cNvSpPr/>
          <p:nvPr/>
        </p:nvSpPr>
        <p:spPr>
          <a:xfrm>
            <a:off x="543600" y="1281240"/>
            <a:ext cx="7659360" cy="3106080"/>
          </a:xfrm>
          <a:prstGeom prst="rect">
            <a:avLst/>
          </a:prstGeom>
          <a:noFill/>
          <a:ln w="0">
            <a:noFill/>
          </a:ln>
        </p:spPr>
        <p:style>
          <a:lnRef idx="0"/>
          <a:fillRef idx="0"/>
          <a:effectRef idx="0"/>
          <a:fontRef idx="minor"/>
        </p:style>
        <p:txBody>
          <a:bodyPr lIns="0" rIns="0" tIns="0" bIns="0" anchor="t">
            <a:noAutofit/>
          </a:bodyPr>
          <a:p>
            <a:pPr algn="just">
              <a:lnSpc>
                <a:spcPct val="100000"/>
              </a:lnSpc>
              <a:spcAft>
                <a:spcPts val="400"/>
              </a:spcAft>
              <a:buNone/>
              <a:tabLst>
                <a:tab algn="l" pos="0"/>
              </a:tabLst>
            </a:pPr>
            <a:r>
              <a:rPr b="0" lang="en-US" sz="2000" spc="-1" strike="noStrike">
                <a:solidFill>
                  <a:srgbClr val="000000"/>
                </a:solidFill>
                <a:latin typeface="Arial"/>
              </a:rPr>
              <a:t>It is time to start operating your RENA. To be sure that it has not been damaged during the landing, you decide to make it pass a series of small tests of its sensors.</a:t>
            </a:r>
            <a:endParaRPr b="0" lang="fr-FR" sz="2000" spc="-1" strike="noStrike">
              <a:latin typeface="Arial"/>
            </a:endParaRPr>
          </a:p>
          <a:p>
            <a:pPr algn="just">
              <a:lnSpc>
                <a:spcPct val="100000"/>
              </a:lnSpc>
              <a:buNone/>
              <a:tabLst>
                <a:tab algn="l" pos="0"/>
              </a:tabLst>
            </a:pPr>
            <a:endParaRPr b="0" lang="fr-FR" sz="2000" spc="-1" strike="noStrike">
              <a:latin typeface="Arial"/>
            </a:endParaRPr>
          </a:p>
          <a:p>
            <a:pPr algn="just">
              <a:lnSpc>
                <a:spcPct val="100000"/>
              </a:lnSpc>
              <a:buNone/>
              <a:tabLst>
                <a:tab algn="l" pos="0"/>
              </a:tabLst>
            </a:pPr>
            <a:endParaRPr b="0" lang="fr-FR" sz="2000" spc="-1" strike="noStrike">
              <a:latin typeface="Arial"/>
            </a:endParaRPr>
          </a:p>
          <a:p>
            <a:pPr algn="just">
              <a:lnSpc>
                <a:spcPct val="100000"/>
              </a:lnSpc>
              <a:buNone/>
              <a:tabLst>
                <a:tab algn="l" pos="0"/>
              </a:tabLst>
            </a:pPr>
            <a:endParaRPr b="0" lang="fr-FR" sz="2000" spc="-1" strike="noStrike">
              <a:latin typeface="Arial"/>
            </a:endParaRPr>
          </a:p>
          <a:p>
            <a:pPr>
              <a:lnSpc>
                <a:spcPct val="100000"/>
              </a:lnSpc>
              <a:buNone/>
              <a:tabLst>
                <a:tab algn="l" pos="0"/>
              </a:tabLst>
            </a:pPr>
            <a:r>
              <a:rPr b="0" lang="en-US" sz="2000" spc="-1" strike="noStrike">
                <a:solidFill>
                  <a:srgbClr val="000000"/>
                </a:solidFill>
                <a:latin typeface="Arial"/>
              </a:rPr>
              <a:t>As first test, you decide to display a message on the screen and to light the LEDs.</a:t>
            </a:r>
            <a:br>
              <a:rPr sz="2000"/>
            </a:br>
            <a:br>
              <a:rPr sz="1800"/>
            </a:br>
            <a:br>
              <a:rPr sz="1800"/>
            </a:br>
            <a:br>
              <a:rPr sz="1800"/>
            </a:br>
            <a:br>
              <a:rPr sz="1800"/>
            </a:br>
            <a:br>
              <a:rPr sz="1800"/>
            </a:br>
            <a:br>
              <a:rPr sz="1800"/>
            </a:br>
            <a:endParaRPr b="0" lang="fr-FR" sz="2000" spc="-1" strike="noStrike">
              <a:latin typeface="Arial"/>
            </a:endParaRPr>
          </a:p>
        </p:txBody>
      </p:sp>
      <p:sp>
        <p:nvSpPr>
          <p:cNvPr id="236" name="Titre 4"/>
          <p:cNvSpPr/>
          <p:nvPr/>
        </p:nvSpPr>
        <p:spPr>
          <a:xfrm>
            <a:off x="538560" y="2528640"/>
            <a:ext cx="5528880" cy="457920"/>
          </a:xfrm>
          <a:prstGeom prst="rect">
            <a:avLst/>
          </a:prstGeom>
          <a:noFill/>
          <a:ln w="0">
            <a:noFill/>
          </a:ln>
        </p:spPr>
        <p:style>
          <a:lnRef idx="0"/>
          <a:fillRef idx="0"/>
          <a:effectRef idx="0"/>
          <a:fontRef idx="minor"/>
        </p:style>
        <p:txBody>
          <a:bodyPr lIns="0" rIns="0" tIns="0" bIns="0" anchor="t">
            <a:noAutofit/>
          </a:bodyPr>
          <a:p>
            <a:pPr>
              <a:lnSpc>
                <a:spcPct val="100000"/>
              </a:lnSpc>
              <a:buNone/>
            </a:pPr>
            <a:r>
              <a:rPr b="1" lang="en-US" sz="2400" spc="-1" strike="noStrike">
                <a:solidFill>
                  <a:srgbClr val="f79646"/>
                </a:solidFill>
                <a:latin typeface="Arial"/>
              </a:rPr>
              <a:t>1) Screen &amp; LEDs</a:t>
            </a:r>
            <a:br>
              <a:rPr sz="1800"/>
            </a:br>
            <a:br>
              <a:rPr sz="1800"/>
            </a:br>
            <a:br>
              <a:rPr sz="1800"/>
            </a:br>
            <a:br>
              <a:rPr sz="1800"/>
            </a:br>
            <a:endParaRPr b="0" lang="fr-FR" sz="2400" spc="-1" strike="noStrike">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237" name="Image 2" descr=""/>
          <p:cNvPicPr/>
          <p:nvPr/>
        </p:nvPicPr>
        <p:blipFill>
          <a:blip r:embed="rId1"/>
          <a:stretch/>
        </p:blipFill>
        <p:spPr>
          <a:xfrm>
            <a:off x="0" y="5136840"/>
            <a:ext cx="10078920" cy="533160"/>
          </a:xfrm>
          <a:prstGeom prst="rect">
            <a:avLst/>
          </a:prstGeom>
          <a:ln w="0">
            <a:noFill/>
          </a:ln>
        </p:spPr>
      </p:pic>
      <p:sp>
        <p:nvSpPr>
          <p:cNvPr id="238"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III/- The Mission</a:t>
            </a:r>
            <a:endParaRPr b="0" lang="fr-FR" sz="4400" spc="-1" strike="noStrike">
              <a:latin typeface="Arial"/>
            </a:endParaRPr>
          </a:p>
        </p:txBody>
      </p:sp>
      <p:sp>
        <p:nvSpPr>
          <p:cNvPr id="239" name="PlaceHolder 2"/>
          <p:cNvSpPr>
            <a:spLocks noGrp="1"/>
          </p:cNvSpPr>
          <p:nvPr>
            <p:ph type="title"/>
          </p:nvPr>
        </p:nvSpPr>
        <p:spPr>
          <a:xfrm>
            <a:off x="565200" y="1296000"/>
            <a:ext cx="5528880" cy="457920"/>
          </a:xfrm>
          <a:prstGeom prst="rect">
            <a:avLst/>
          </a:prstGeom>
          <a:noFill/>
          <a:ln w="0">
            <a:noFill/>
          </a:ln>
        </p:spPr>
        <p:txBody>
          <a:bodyPr lIns="0" rIns="0" tIns="0" bIns="0" anchor="t">
            <a:noAutofit/>
          </a:bodyPr>
          <a:p>
            <a:pPr>
              <a:lnSpc>
                <a:spcPct val="100000"/>
              </a:lnSpc>
              <a:buNone/>
              <a:tabLst>
                <a:tab algn="l" pos="0"/>
              </a:tabLst>
            </a:pPr>
            <a:r>
              <a:rPr b="1" lang="fr-FR" sz="2400" spc="-1" strike="noStrike">
                <a:solidFill>
                  <a:srgbClr val="f79646"/>
                </a:solidFill>
                <a:latin typeface="Arial"/>
              </a:rPr>
              <a:t>2) Light Challenge</a:t>
            </a:r>
            <a:br>
              <a:rPr sz="1800"/>
            </a:br>
            <a:br>
              <a:rPr sz="1800"/>
            </a:br>
            <a:br>
              <a:rPr sz="1800"/>
            </a:br>
            <a:br>
              <a:rPr sz="1800"/>
            </a:br>
            <a:br>
              <a:rPr sz="1800"/>
            </a:br>
            <a:endParaRPr b="0" lang="fr-FR" sz="2400" spc="-1" strike="noStrike">
              <a:latin typeface="Arial"/>
            </a:endParaRPr>
          </a:p>
        </p:txBody>
      </p:sp>
      <p:pic>
        <p:nvPicPr>
          <p:cNvPr id="240" name="Image 8" descr=""/>
          <p:cNvPicPr/>
          <p:nvPr/>
        </p:nvPicPr>
        <p:blipFill>
          <a:blip r:embed="rId2"/>
          <a:srcRect l="0" t="22098" r="7277" b="0"/>
          <a:stretch/>
        </p:blipFill>
        <p:spPr>
          <a:xfrm>
            <a:off x="7920000" y="14760"/>
            <a:ext cx="2158920" cy="1667520"/>
          </a:xfrm>
          <a:prstGeom prst="rect">
            <a:avLst/>
          </a:prstGeom>
          <a:ln w="0">
            <a:noFill/>
          </a:ln>
        </p:spPr>
      </p:pic>
      <p:sp>
        <p:nvSpPr>
          <p:cNvPr id="241" name="Titre 4"/>
          <p:cNvSpPr/>
          <p:nvPr/>
        </p:nvSpPr>
        <p:spPr>
          <a:xfrm>
            <a:off x="565200" y="1826280"/>
            <a:ext cx="8794440" cy="3106080"/>
          </a:xfrm>
          <a:prstGeom prst="rect">
            <a:avLst/>
          </a:prstGeom>
          <a:noFill/>
          <a:ln w="0">
            <a:noFill/>
          </a:ln>
        </p:spPr>
        <p:style>
          <a:lnRef idx="0"/>
          <a:fillRef idx="0"/>
          <a:effectRef idx="0"/>
          <a:fontRef idx="minor"/>
        </p:style>
        <p:txBody>
          <a:bodyPr lIns="0" rIns="0" tIns="0" bIns="0" anchor="t">
            <a:noAutofit/>
          </a:bodyPr>
          <a:p>
            <a:pPr>
              <a:lnSpc>
                <a:spcPct val="100000"/>
              </a:lnSpc>
              <a:spcBef>
                <a:spcPts val="601"/>
              </a:spcBef>
              <a:spcAft>
                <a:spcPts val="1001"/>
              </a:spcAft>
              <a:buNone/>
              <a:tabLst>
                <a:tab algn="l" pos="0"/>
              </a:tabLst>
            </a:pPr>
            <a:r>
              <a:rPr b="0" lang="fr-FR" sz="1800" spc="-1" strike="noStrike">
                <a:solidFill>
                  <a:srgbClr val="000000"/>
                </a:solidFill>
                <a:latin typeface="Arial"/>
              </a:rPr>
              <a:t>Let your robot detect light !</a:t>
            </a:r>
            <a:endParaRPr b="0" lang="fr-FR" sz="1800" spc="-1" strike="noStrike">
              <a:latin typeface="Arial"/>
            </a:endParaRPr>
          </a:p>
          <a:p>
            <a:pPr>
              <a:lnSpc>
                <a:spcPct val="100000"/>
              </a:lnSpc>
              <a:spcBef>
                <a:spcPts val="601"/>
              </a:spcBef>
              <a:spcAft>
                <a:spcPts val="499"/>
              </a:spcAft>
              <a:buNone/>
              <a:tabLst>
                <a:tab algn="l" pos="0"/>
              </a:tabLst>
            </a:pPr>
            <a:r>
              <a:rPr b="0" lang="fr-FR" sz="1800" spc="-1" strike="noStrike">
                <a:solidFill>
                  <a:srgbClr val="000000"/>
                </a:solidFill>
                <a:latin typeface="Arial"/>
              </a:rPr>
              <a:t>1) Program your robot to detect the light around him </a:t>
            </a:r>
            <a:endParaRPr b="0" lang="fr-FR" sz="1800" spc="-1" strike="noStrike">
              <a:latin typeface="Arial"/>
            </a:endParaRPr>
          </a:p>
          <a:p>
            <a:pPr>
              <a:lnSpc>
                <a:spcPct val="100000"/>
              </a:lnSpc>
              <a:spcBef>
                <a:spcPts val="601"/>
              </a:spcBef>
              <a:spcAft>
                <a:spcPts val="499"/>
              </a:spcAft>
              <a:buNone/>
              <a:tabLst>
                <a:tab algn="l" pos="0"/>
              </a:tabLst>
            </a:pPr>
            <a:r>
              <a:rPr b="0" lang="fr-FR" sz="1800" spc="-1" strike="noStrike">
                <a:solidFill>
                  <a:srgbClr val="000000"/>
                </a:solidFill>
                <a:latin typeface="Arial"/>
              </a:rPr>
              <a:t>2) Let the robot show the measured value on the screen</a:t>
            </a:r>
            <a:endParaRPr b="0" lang="fr-FR" sz="1800" spc="-1" strike="noStrike">
              <a:latin typeface="Arial"/>
            </a:endParaRPr>
          </a:p>
          <a:p>
            <a:pPr>
              <a:lnSpc>
                <a:spcPct val="100000"/>
              </a:lnSpc>
              <a:spcBef>
                <a:spcPts val="601"/>
              </a:spcBef>
              <a:spcAft>
                <a:spcPts val="499"/>
              </a:spcAft>
              <a:buNone/>
              <a:tabLst>
                <a:tab algn="l" pos="0"/>
              </a:tabLst>
            </a:pPr>
            <a:r>
              <a:rPr b="0" lang="fr-FR" sz="1800" spc="-1" strike="noStrike">
                <a:solidFill>
                  <a:srgbClr val="000000"/>
                </a:solidFill>
                <a:latin typeface="Arial"/>
              </a:rPr>
              <a:t>3) </a:t>
            </a:r>
            <a:r>
              <a:rPr b="0" lang="en-US" sz="1800" spc="-1" strike="noStrike">
                <a:solidFill>
                  <a:srgbClr val="000000"/>
                </a:solidFill>
                <a:latin typeface="Arial"/>
              </a:rPr>
              <a:t>Varies the light intensity value by covering the sensor with your hands. What value do you get ?</a:t>
            </a:r>
            <a:endParaRPr b="0" lang="fr-FR" sz="1800" spc="-1" strike="noStrike">
              <a:latin typeface="Arial"/>
            </a:endParaRPr>
          </a:p>
          <a:p>
            <a:pPr algn="just">
              <a:lnSpc>
                <a:spcPct val="100000"/>
              </a:lnSpc>
              <a:spcAft>
                <a:spcPts val="499"/>
              </a:spcAft>
              <a:buNone/>
              <a:tabLst>
                <a:tab algn="l" pos="0"/>
              </a:tabLst>
            </a:pPr>
            <a:br>
              <a:rPr sz="1800"/>
            </a:br>
            <a:br>
              <a:rPr sz="1800"/>
            </a:br>
            <a:br>
              <a:rPr sz="1800"/>
            </a:br>
            <a:br>
              <a:rPr sz="1800"/>
            </a:br>
            <a:br>
              <a:rPr sz="1800"/>
            </a:b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242" name="Image 2" descr=""/>
          <p:cNvPicPr/>
          <p:nvPr/>
        </p:nvPicPr>
        <p:blipFill>
          <a:blip r:embed="rId1"/>
          <a:stretch/>
        </p:blipFill>
        <p:spPr>
          <a:xfrm>
            <a:off x="0" y="5136840"/>
            <a:ext cx="10078920" cy="533160"/>
          </a:xfrm>
          <a:prstGeom prst="rect">
            <a:avLst/>
          </a:prstGeom>
          <a:ln w="0">
            <a:noFill/>
          </a:ln>
        </p:spPr>
      </p:pic>
      <p:sp>
        <p:nvSpPr>
          <p:cNvPr id="243"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III/- The Mission</a:t>
            </a:r>
            <a:endParaRPr b="0" lang="fr-FR" sz="4400" spc="-1" strike="noStrike">
              <a:latin typeface="Arial"/>
            </a:endParaRPr>
          </a:p>
        </p:txBody>
      </p:sp>
      <p:sp>
        <p:nvSpPr>
          <p:cNvPr id="244" name="PlaceHolder 2"/>
          <p:cNvSpPr>
            <a:spLocks noGrp="1"/>
          </p:cNvSpPr>
          <p:nvPr>
            <p:ph type="title"/>
          </p:nvPr>
        </p:nvSpPr>
        <p:spPr>
          <a:xfrm>
            <a:off x="565200" y="1296000"/>
            <a:ext cx="5528880" cy="457920"/>
          </a:xfrm>
          <a:prstGeom prst="rect">
            <a:avLst/>
          </a:prstGeom>
          <a:noFill/>
          <a:ln w="0">
            <a:noFill/>
          </a:ln>
        </p:spPr>
        <p:txBody>
          <a:bodyPr lIns="0" rIns="0" tIns="0" bIns="0" anchor="t">
            <a:noAutofit/>
          </a:bodyPr>
          <a:p>
            <a:pPr>
              <a:lnSpc>
                <a:spcPct val="100000"/>
              </a:lnSpc>
              <a:buNone/>
              <a:tabLst>
                <a:tab algn="l" pos="0"/>
              </a:tabLst>
            </a:pPr>
            <a:r>
              <a:rPr b="1" lang="fr-FR" sz="2400" spc="-1" strike="noStrike">
                <a:solidFill>
                  <a:srgbClr val="f79646"/>
                </a:solidFill>
                <a:latin typeface="Arial"/>
              </a:rPr>
              <a:t>3) Move Challenge</a:t>
            </a:r>
            <a:br>
              <a:rPr sz="1800"/>
            </a:br>
            <a:br>
              <a:rPr sz="1800"/>
            </a:br>
            <a:br>
              <a:rPr sz="1800"/>
            </a:br>
            <a:br>
              <a:rPr sz="1800"/>
            </a:br>
            <a:br>
              <a:rPr sz="1800"/>
            </a:br>
            <a:endParaRPr b="0" lang="fr-FR" sz="2400" spc="-1" strike="noStrike">
              <a:latin typeface="Arial"/>
            </a:endParaRPr>
          </a:p>
        </p:txBody>
      </p:sp>
      <p:pic>
        <p:nvPicPr>
          <p:cNvPr id="245" name="Image 8" descr=""/>
          <p:cNvPicPr/>
          <p:nvPr/>
        </p:nvPicPr>
        <p:blipFill>
          <a:blip r:embed="rId2"/>
          <a:srcRect l="0" t="22098" r="7277" b="0"/>
          <a:stretch/>
        </p:blipFill>
        <p:spPr>
          <a:xfrm>
            <a:off x="7920000" y="14760"/>
            <a:ext cx="2158920" cy="1667520"/>
          </a:xfrm>
          <a:prstGeom prst="rect">
            <a:avLst/>
          </a:prstGeom>
          <a:ln w="0">
            <a:noFill/>
          </a:ln>
        </p:spPr>
      </p:pic>
      <p:sp>
        <p:nvSpPr>
          <p:cNvPr id="246" name="Titre 4"/>
          <p:cNvSpPr/>
          <p:nvPr/>
        </p:nvSpPr>
        <p:spPr>
          <a:xfrm>
            <a:off x="565200" y="1826280"/>
            <a:ext cx="8794440" cy="3106080"/>
          </a:xfrm>
          <a:prstGeom prst="rect">
            <a:avLst/>
          </a:prstGeom>
          <a:noFill/>
          <a:ln w="0">
            <a:noFill/>
          </a:ln>
        </p:spPr>
        <p:style>
          <a:lnRef idx="0"/>
          <a:fillRef idx="0"/>
          <a:effectRef idx="0"/>
          <a:fontRef idx="minor"/>
        </p:style>
        <p:txBody>
          <a:bodyPr lIns="0" rIns="0" tIns="0" bIns="0" anchor="t">
            <a:noAutofit/>
          </a:bodyPr>
          <a:p>
            <a:pPr>
              <a:lnSpc>
                <a:spcPct val="100000"/>
              </a:lnSpc>
              <a:spcBef>
                <a:spcPts val="601"/>
              </a:spcBef>
              <a:spcAft>
                <a:spcPts val="1001"/>
              </a:spcAft>
              <a:buNone/>
              <a:tabLst>
                <a:tab algn="l" pos="0"/>
              </a:tabLst>
            </a:pPr>
            <a:r>
              <a:rPr b="0" lang="fr-FR" sz="1800" spc="-1" strike="noStrike">
                <a:solidFill>
                  <a:srgbClr val="000000"/>
                </a:solidFill>
                <a:latin typeface="Arial"/>
              </a:rPr>
              <a:t>Let your robot move !</a:t>
            </a:r>
            <a:endParaRPr b="0" lang="fr-FR" sz="1800" spc="-1" strike="noStrike">
              <a:latin typeface="Arial"/>
            </a:endParaRPr>
          </a:p>
          <a:p>
            <a:pPr>
              <a:lnSpc>
                <a:spcPct val="100000"/>
              </a:lnSpc>
              <a:spcBef>
                <a:spcPts val="601"/>
              </a:spcBef>
              <a:spcAft>
                <a:spcPts val="499"/>
              </a:spcAft>
              <a:buNone/>
              <a:tabLst>
                <a:tab algn="l" pos="0"/>
              </a:tabLst>
            </a:pPr>
            <a:r>
              <a:rPr b="0" lang="fr-FR" sz="1800" spc="-1" strike="noStrike">
                <a:solidFill>
                  <a:srgbClr val="000000"/>
                </a:solidFill>
                <a:latin typeface="Arial"/>
              </a:rPr>
              <a:t>1) Program your robot to go forward for 2 seconds, then to go backward for 2 seconds.</a:t>
            </a:r>
            <a:endParaRPr b="0" lang="fr-FR" sz="1800" spc="-1" strike="noStrike">
              <a:latin typeface="Arial"/>
            </a:endParaRPr>
          </a:p>
          <a:p>
            <a:pPr>
              <a:lnSpc>
                <a:spcPct val="100000"/>
              </a:lnSpc>
              <a:spcBef>
                <a:spcPts val="601"/>
              </a:spcBef>
              <a:spcAft>
                <a:spcPts val="499"/>
              </a:spcAft>
              <a:buNone/>
              <a:tabLst>
                <a:tab algn="l" pos="0"/>
              </a:tabLst>
            </a:pPr>
            <a:r>
              <a:rPr b="0" lang="fr-FR" sz="1800" spc="-1" strike="noStrike">
                <a:solidFill>
                  <a:srgbClr val="000000"/>
                </a:solidFill>
                <a:latin typeface="Arial"/>
              </a:rPr>
              <a:t>2) Program your robot to go forward for 2 seconds, then return to its starting point by making a half-turn.</a:t>
            </a:r>
            <a:endParaRPr b="0" lang="fr-FR" sz="1800" spc="-1" strike="noStrike">
              <a:latin typeface="Arial"/>
            </a:endParaRPr>
          </a:p>
          <a:p>
            <a:pPr>
              <a:lnSpc>
                <a:spcPct val="100000"/>
              </a:lnSpc>
              <a:spcBef>
                <a:spcPts val="601"/>
              </a:spcBef>
              <a:spcAft>
                <a:spcPts val="499"/>
              </a:spcAft>
              <a:buNone/>
              <a:tabLst>
                <a:tab algn="l" pos="0"/>
              </a:tabLst>
            </a:pPr>
            <a:br>
              <a:rPr sz="1800"/>
            </a:br>
            <a:br>
              <a:rPr sz="1800"/>
            </a:br>
            <a:br>
              <a:rPr sz="1800"/>
            </a:br>
            <a:br>
              <a:rPr sz="1800"/>
            </a:br>
            <a:br>
              <a:rPr sz="1800"/>
            </a:b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80" name="Image 2" descr=""/>
          <p:cNvPicPr/>
          <p:nvPr/>
        </p:nvPicPr>
        <p:blipFill>
          <a:blip r:embed="rId1"/>
          <a:stretch/>
        </p:blipFill>
        <p:spPr>
          <a:xfrm>
            <a:off x="0" y="5136840"/>
            <a:ext cx="10078920" cy="533160"/>
          </a:xfrm>
          <a:prstGeom prst="rect">
            <a:avLst/>
          </a:prstGeom>
          <a:ln w="0">
            <a:noFill/>
          </a:ln>
        </p:spPr>
      </p:pic>
      <p:sp>
        <p:nvSpPr>
          <p:cNvPr id="81" name="PlaceHolder 1"/>
          <p:cNvSpPr>
            <a:spLocks noGrp="1"/>
          </p:cNvSpPr>
          <p:nvPr>
            <p:ph type="title"/>
          </p:nvPr>
        </p:nvSpPr>
        <p:spPr>
          <a:xfrm>
            <a:off x="543600" y="36360"/>
            <a:ext cx="44956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ffffff"/>
                </a:solidFill>
                <a:highlight>
                  <a:srgbClr val="729fcf"/>
                </a:highlight>
                <a:latin typeface="Arial"/>
              </a:rPr>
              <a:t>Teacher info :</a:t>
            </a:r>
            <a:endParaRPr b="0" lang="fr-FR" sz="4400" spc="-1" strike="noStrike">
              <a:latin typeface="Arial"/>
            </a:endParaRPr>
          </a:p>
        </p:txBody>
      </p:sp>
      <p:sp>
        <p:nvSpPr>
          <p:cNvPr id="82" name="PlaceHolder 2"/>
          <p:cNvSpPr>
            <a:spLocks noGrp="1"/>
          </p:cNvSpPr>
          <p:nvPr>
            <p:ph type="title"/>
          </p:nvPr>
        </p:nvSpPr>
        <p:spPr>
          <a:xfrm>
            <a:off x="565200" y="1296000"/>
            <a:ext cx="8390880" cy="3599280"/>
          </a:xfrm>
          <a:prstGeom prst="rect">
            <a:avLst/>
          </a:prstGeom>
          <a:noFill/>
          <a:ln w="0">
            <a:noFill/>
          </a:ln>
        </p:spPr>
        <p:txBody>
          <a:bodyPr lIns="0" rIns="0" tIns="0" bIns="0" anchor="t">
            <a:noAutofit/>
          </a:bodyPr>
          <a:p>
            <a:pPr>
              <a:lnSpc>
                <a:spcPct val="100000"/>
              </a:lnSpc>
              <a:buNone/>
              <a:tabLst>
                <a:tab algn="l" pos="0"/>
              </a:tabLst>
            </a:pPr>
            <a:r>
              <a:rPr b="0" lang="fr-FR" sz="2000" spc="-1" strike="noStrike">
                <a:solidFill>
                  <a:srgbClr val="000000"/>
                </a:solidFill>
                <a:latin typeface="Arial"/>
              </a:rPr>
              <a:t>The aim of this session is discovery the self made robot, Eu-Bot, and the story.</a:t>
            </a:r>
            <a:br>
              <a:rPr sz="1800"/>
            </a:br>
            <a:br>
              <a:rPr sz="1800"/>
            </a:br>
            <a:r>
              <a:rPr b="0" lang="en-US" sz="2000" spc="-1" strike="noStrike">
                <a:solidFill>
                  <a:srgbClr val="000000"/>
                </a:solidFill>
                <a:latin typeface="Arial"/>
              </a:rPr>
              <a:t>In this session, the goal of the students is to understand how the robot works and program the LEDs, Screen and motors.</a:t>
            </a:r>
            <a:br>
              <a:rPr sz="1800"/>
            </a:br>
            <a:br>
              <a:rPr sz="1800"/>
            </a:br>
            <a:br>
              <a:rPr sz="1800"/>
            </a:br>
            <a:br>
              <a:rPr sz="1800"/>
            </a:br>
            <a:br>
              <a:rPr sz="1800"/>
            </a:br>
            <a:endParaRPr b="0" lang="fr-FR" sz="2000" spc="-1" strike="noStrike">
              <a:latin typeface="Arial"/>
            </a:endParaRPr>
          </a:p>
        </p:txBody>
      </p:sp>
      <p:pic>
        <p:nvPicPr>
          <p:cNvPr id="83" name="Image 5" descr=""/>
          <p:cNvPicPr/>
          <p:nvPr/>
        </p:nvPicPr>
        <p:blipFill>
          <a:blip r:embed="rId2"/>
          <a:srcRect l="0" t="22098" r="7277" b="0"/>
          <a:stretch/>
        </p:blipFill>
        <p:spPr>
          <a:xfrm>
            <a:off x="7920000" y="-60480"/>
            <a:ext cx="2158920" cy="1667520"/>
          </a:xfrm>
          <a:prstGeom prst="rect">
            <a:avLst/>
          </a:prstGeom>
          <a:ln w="0">
            <a:noFill/>
          </a:ln>
        </p:spPr>
      </p:pic>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247" name="Image 2" descr=""/>
          <p:cNvPicPr/>
          <p:nvPr/>
        </p:nvPicPr>
        <p:blipFill>
          <a:blip r:embed="rId1"/>
          <a:stretch/>
        </p:blipFill>
        <p:spPr>
          <a:xfrm>
            <a:off x="0" y="5136840"/>
            <a:ext cx="10078920" cy="533160"/>
          </a:xfrm>
          <a:prstGeom prst="rect">
            <a:avLst/>
          </a:prstGeom>
          <a:ln w="0">
            <a:noFill/>
          </a:ln>
        </p:spPr>
      </p:pic>
      <p:sp>
        <p:nvSpPr>
          <p:cNvPr id="248"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III/- The Mission</a:t>
            </a:r>
            <a:endParaRPr b="0" lang="fr-FR" sz="4400" spc="-1" strike="noStrike">
              <a:latin typeface="Arial"/>
            </a:endParaRPr>
          </a:p>
        </p:txBody>
      </p:sp>
      <p:sp>
        <p:nvSpPr>
          <p:cNvPr id="249" name="PlaceHolder 2"/>
          <p:cNvSpPr>
            <a:spLocks noGrp="1"/>
          </p:cNvSpPr>
          <p:nvPr>
            <p:ph type="title"/>
          </p:nvPr>
        </p:nvSpPr>
        <p:spPr>
          <a:xfrm>
            <a:off x="565200" y="1296000"/>
            <a:ext cx="5528880" cy="457920"/>
          </a:xfrm>
          <a:prstGeom prst="rect">
            <a:avLst/>
          </a:prstGeom>
          <a:noFill/>
          <a:ln w="0">
            <a:noFill/>
          </a:ln>
        </p:spPr>
        <p:txBody>
          <a:bodyPr lIns="0" rIns="0" tIns="0" bIns="0" anchor="t">
            <a:noAutofit/>
          </a:bodyPr>
          <a:p>
            <a:pPr>
              <a:lnSpc>
                <a:spcPct val="100000"/>
              </a:lnSpc>
              <a:buNone/>
              <a:tabLst>
                <a:tab algn="l" pos="0"/>
              </a:tabLst>
            </a:pPr>
            <a:r>
              <a:rPr b="1" lang="fr-FR" sz="2400" spc="-1" strike="noStrike">
                <a:solidFill>
                  <a:srgbClr val="f79646"/>
                </a:solidFill>
                <a:latin typeface="Arial"/>
              </a:rPr>
              <a:t>4) Sound Challenge</a:t>
            </a:r>
            <a:br>
              <a:rPr sz="1800"/>
            </a:br>
            <a:br>
              <a:rPr sz="1800"/>
            </a:br>
            <a:br>
              <a:rPr sz="1800"/>
            </a:br>
            <a:br>
              <a:rPr sz="1800"/>
            </a:br>
            <a:br>
              <a:rPr sz="1800"/>
            </a:br>
            <a:endParaRPr b="0" lang="fr-FR" sz="2400" spc="-1" strike="noStrike">
              <a:latin typeface="Arial"/>
            </a:endParaRPr>
          </a:p>
        </p:txBody>
      </p:sp>
      <p:pic>
        <p:nvPicPr>
          <p:cNvPr id="250" name="Image 8" descr=""/>
          <p:cNvPicPr/>
          <p:nvPr/>
        </p:nvPicPr>
        <p:blipFill>
          <a:blip r:embed="rId2"/>
          <a:srcRect l="0" t="22098" r="7277" b="0"/>
          <a:stretch/>
        </p:blipFill>
        <p:spPr>
          <a:xfrm>
            <a:off x="7920000" y="14760"/>
            <a:ext cx="2158920" cy="1667520"/>
          </a:xfrm>
          <a:prstGeom prst="rect">
            <a:avLst/>
          </a:prstGeom>
          <a:ln w="0">
            <a:noFill/>
          </a:ln>
        </p:spPr>
      </p:pic>
      <p:sp>
        <p:nvSpPr>
          <p:cNvPr id="251" name="Titre 4"/>
          <p:cNvSpPr/>
          <p:nvPr/>
        </p:nvSpPr>
        <p:spPr>
          <a:xfrm>
            <a:off x="565200" y="1826280"/>
            <a:ext cx="8794440" cy="3106080"/>
          </a:xfrm>
          <a:prstGeom prst="rect">
            <a:avLst/>
          </a:prstGeom>
          <a:noFill/>
          <a:ln w="0">
            <a:noFill/>
          </a:ln>
        </p:spPr>
        <p:style>
          <a:lnRef idx="0"/>
          <a:fillRef idx="0"/>
          <a:effectRef idx="0"/>
          <a:fontRef idx="minor"/>
        </p:style>
        <p:txBody>
          <a:bodyPr lIns="0" rIns="0" tIns="0" bIns="0" anchor="t">
            <a:noAutofit/>
          </a:bodyPr>
          <a:p>
            <a:pPr>
              <a:lnSpc>
                <a:spcPct val="100000"/>
              </a:lnSpc>
              <a:spcBef>
                <a:spcPts val="601"/>
              </a:spcBef>
              <a:spcAft>
                <a:spcPts val="1001"/>
              </a:spcAft>
              <a:buNone/>
              <a:tabLst>
                <a:tab algn="l" pos="0"/>
              </a:tabLst>
            </a:pPr>
            <a:r>
              <a:rPr b="0" lang="fr-FR" sz="1800" spc="-1" strike="noStrike">
                <a:solidFill>
                  <a:srgbClr val="000000"/>
                </a:solidFill>
                <a:latin typeface="Arial"/>
              </a:rPr>
              <a:t>Let your robot play songs !</a:t>
            </a:r>
            <a:endParaRPr b="0" lang="fr-FR" sz="1800" spc="-1" strike="noStrike">
              <a:latin typeface="Arial"/>
            </a:endParaRPr>
          </a:p>
          <a:p>
            <a:pPr>
              <a:lnSpc>
                <a:spcPct val="100000"/>
              </a:lnSpc>
              <a:spcBef>
                <a:spcPts val="601"/>
              </a:spcBef>
              <a:spcAft>
                <a:spcPts val="499"/>
              </a:spcAft>
              <a:buNone/>
              <a:tabLst>
                <a:tab algn="l" pos="0"/>
              </a:tabLst>
            </a:pPr>
            <a:r>
              <a:rPr b="0" lang="fr-FR" sz="1800" spc="-1" strike="noStrike">
                <a:solidFill>
                  <a:srgbClr val="000000"/>
                </a:solidFill>
                <a:latin typeface="Arial"/>
              </a:rPr>
              <a:t>1) Program your robot to play a song.</a:t>
            </a:r>
            <a:endParaRPr b="0" lang="fr-FR" sz="1800" spc="-1" strike="noStrike">
              <a:latin typeface="Arial"/>
            </a:endParaRPr>
          </a:p>
          <a:p>
            <a:pPr>
              <a:lnSpc>
                <a:spcPct val="100000"/>
              </a:lnSpc>
              <a:spcBef>
                <a:spcPts val="601"/>
              </a:spcBef>
              <a:spcAft>
                <a:spcPts val="499"/>
              </a:spcAft>
              <a:buNone/>
              <a:tabLst>
                <a:tab algn="l" pos="0"/>
              </a:tabLst>
            </a:pPr>
            <a:r>
              <a:rPr b="0" lang="fr-FR" sz="1800" spc="-1" strike="noStrike">
                <a:solidFill>
                  <a:srgbClr val="000000"/>
                </a:solidFill>
                <a:latin typeface="Arial"/>
              </a:rPr>
              <a:t>2) Program your robot to play a melody.</a:t>
            </a:r>
            <a:endParaRPr b="0" lang="fr-FR" sz="1800" spc="-1" strike="noStrike">
              <a:latin typeface="Arial"/>
            </a:endParaRPr>
          </a:p>
          <a:p>
            <a:pPr>
              <a:lnSpc>
                <a:spcPct val="100000"/>
              </a:lnSpc>
              <a:spcBef>
                <a:spcPts val="601"/>
              </a:spcBef>
              <a:spcAft>
                <a:spcPts val="499"/>
              </a:spcAft>
              <a:buNone/>
              <a:tabLst>
                <a:tab algn="l" pos="0"/>
              </a:tabLst>
            </a:pPr>
            <a:r>
              <a:rPr b="0" lang="fr-FR" sz="1800" spc="-1" strike="noStrike">
                <a:solidFill>
                  <a:srgbClr val="000000"/>
                </a:solidFill>
                <a:latin typeface="Arial"/>
              </a:rPr>
              <a:t>3) Program your robot to accomplish a small circuit by playing a sound each time it turns.</a:t>
            </a:r>
            <a:br>
              <a:rPr sz="1800"/>
            </a:br>
            <a:br>
              <a:rPr sz="1800"/>
            </a:br>
            <a:br>
              <a:rPr sz="1800"/>
            </a:br>
            <a:br>
              <a:rPr sz="1800"/>
            </a:br>
            <a:endParaRPr b="0" lang="fr-FR" sz="1800" spc="-1" strike="noStrike">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252" name="Image 2" descr=""/>
          <p:cNvPicPr/>
          <p:nvPr/>
        </p:nvPicPr>
        <p:blipFill>
          <a:blip r:embed="rId1"/>
          <a:stretch/>
        </p:blipFill>
        <p:spPr>
          <a:xfrm>
            <a:off x="0" y="5136840"/>
            <a:ext cx="10078920" cy="533160"/>
          </a:xfrm>
          <a:prstGeom prst="rect">
            <a:avLst/>
          </a:prstGeom>
          <a:ln w="0">
            <a:noFill/>
          </a:ln>
        </p:spPr>
      </p:pic>
      <p:sp>
        <p:nvSpPr>
          <p:cNvPr id="253"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IV/- Additional time</a:t>
            </a:r>
            <a:endParaRPr b="0" lang="fr-FR" sz="4400" spc="-1" strike="noStrike">
              <a:latin typeface="Arial"/>
            </a:endParaRPr>
          </a:p>
        </p:txBody>
      </p:sp>
      <p:sp>
        <p:nvSpPr>
          <p:cNvPr id="254" name="PlaceHolder 2"/>
          <p:cNvSpPr>
            <a:spLocks noGrp="1"/>
          </p:cNvSpPr>
          <p:nvPr>
            <p:ph type="title"/>
          </p:nvPr>
        </p:nvSpPr>
        <p:spPr>
          <a:xfrm>
            <a:off x="565200" y="1296000"/>
            <a:ext cx="7829280" cy="3554280"/>
          </a:xfrm>
          <a:prstGeom prst="rect">
            <a:avLst/>
          </a:prstGeom>
          <a:noFill/>
          <a:ln w="0">
            <a:noFill/>
          </a:ln>
        </p:spPr>
        <p:txBody>
          <a:bodyPr lIns="0" rIns="0" tIns="0" bIns="0" anchor="t">
            <a:noAutofit/>
          </a:bodyPr>
          <a:p>
            <a:pPr>
              <a:lnSpc>
                <a:spcPct val="150000"/>
              </a:lnSpc>
              <a:buNone/>
              <a:tabLst>
                <a:tab algn="l" pos="0"/>
              </a:tabLst>
            </a:pPr>
            <a:r>
              <a:rPr b="0" lang="en-US" sz="1800" spc="-1" strike="noStrike">
                <a:solidFill>
                  <a:srgbClr val="000000"/>
                </a:solidFill>
                <a:latin typeface="Arial"/>
              </a:rPr>
              <a:t>You have completed the main tests of your RENA. Now, there are still many modules to try :</a:t>
            </a:r>
            <a:br>
              <a:rPr sz="1800"/>
            </a:br>
            <a:r>
              <a:rPr b="0" lang="fr-FR" sz="1800" spc="-1" strike="noStrike">
                <a:latin typeface="Arial"/>
              </a:rPr>
              <a:t>	</a:t>
            </a:r>
            <a:r>
              <a:rPr b="0" lang="fr-FR" sz="1800" spc="-1" strike="noStrike">
                <a:latin typeface="Arial"/>
              </a:rPr>
              <a:t>• Gyroscope (Compass)</a:t>
            </a:r>
            <a:br>
              <a:rPr sz="1800"/>
            </a:br>
            <a:r>
              <a:rPr b="0" lang="fr-FR" sz="1800" spc="-1" strike="noStrike">
                <a:latin typeface="Arial"/>
              </a:rPr>
              <a:t>	</a:t>
            </a:r>
            <a:r>
              <a:rPr b="0" lang="fr-FR" sz="1800" spc="-1" strike="noStrike">
                <a:latin typeface="Arial"/>
              </a:rPr>
              <a:t>• Button</a:t>
            </a:r>
            <a:br>
              <a:rPr sz="1800"/>
            </a:br>
            <a:r>
              <a:rPr b="0" lang="fr-FR" sz="1800" spc="-1" strike="noStrike">
                <a:latin typeface="Arial"/>
              </a:rPr>
              <a:t>	</a:t>
            </a:r>
            <a:r>
              <a:rPr b="0" lang="fr-FR" sz="1800" spc="-1" strike="noStrike">
                <a:latin typeface="Arial"/>
              </a:rPr>
              <a:t>• Temperature</a:t>
            </a:r>
            <a:br>
              <a:rPr sz="1800"/>
            </a:br>
            <a:r>
              <a:rPr b="0" lang="fr-FR" sz="1800" spc="-1" strike="noStrike">
                <a:latin typeface="Arial"/>
              </a:rPr>
              <a:t>	</a:t>
            </a:r>
            <a:r>
              <a:rPr b="0" lang="fr-FR" sz="1800" spc="-1" strike="noStrike">
                <a:latin typeface="Arial"/>
              </a:rPr>
              <a:t>• Ultrasonic</a:t>
            </a:r>
            <a:br>
              <a:rPr sz="1800"/>
            </a:br>
            <a:r>
              <a:rPr b="0" lang="fr-FR" sz="1800" spc="-1" strike="noStrike">
                <a:latin typeface="Arial"/>
              </a:rPr>
              <a:t>	</a:t>
            </a:r>
            <a:r>
              <a:rPr b="0" lang="fr-FR" sz="1800" spc="-1" strike="noStrike">
                <a:latin typeface="Arial"/>
              </a:rPr>
              <a:t>• Line sensor</a:t>
            </a:r>
            <a:br>
              <a:rPr sz="1800"/>
            </a:br>
            <a:r>
              <a:rPr b="0" lang="fr-FR" sz="1800" spc="-1" strike="noStrike">
                <a:latin typeface="Arial"/>
              </a:rPr>
              <a:t>	</a:t>
            </a:r>
            <a:r>
              <a:rPr b="0" lang="fr-FR" sz="1800" spc="-1" strike="noStrike">
                <a:latin typeface="Arial"/>
              </a:rPr>
              <a:t>…</a:t>
            </a:r>
            <a:br>
              <a:rPr sz="1800"/>
            </a:br>
            <a:br>
              <a:rPr sz="1800"/>
            </a:br>
            <a:br>
              <a:rPr sz="1800"/>
            </a:br>
            <a:br>
              <a:rPr sz="1800"/>
            </a:br>
            <a:endParaRPr b="0" lang="fr-FR" sz="1800" spc="-1" strike="noStrike">
              <a:latin typeface="Arial"/>
            </a:endParaRPr>
          </a:p>
        </p:txBody>
      </p:sp>
      <p:pic>
        <p:nvPicPr>
          <p:cNvPr id="255" name="Image 5" descr=""/>
          <p:cNvPicPr/>
          <p:nvPr/>
        </p:nvPicPr>
        <p:blipFill>
          <a:blip r:embed="rId2"/>
          <a:srcRect l="0" t="22098" r="7277" b="0"/>
          <a:stretch/>
        </p:blipFill>
        <p:spPr>
          <a:xfrm>
            <a:off x="7920000" y="0"/>
            <a:ext cx="2158920" cy="1667520"/>
          </a:xfrm>
          <a:prstGeom prst="rect">
            <a:avLst/>
          </a:prstGeom>
          <a:ln w="0">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84" name="Image 2" descr=""/>
          <p:cNvPicPr/>
          <p:nvPr/>
        </p:nvPicPr>
        <p:blipFill>
          <a:blip r:embed="rId1"/>
          <a:stretch/>
        </p:blipFill>
        <p:spPr>
          <a:xfrm>
            <a:off x="0" y="5136840"/>
            <a:ext cx="10078920" cy="533160"/>
          </a:xfrm>
          <a:prstGeom prst="rect">
            <a:avLst/>
          </a:prstGeom>
          <a:ln w="0">
            <a:noFill/>
          </a:ln>
        </p:spPr>
      </p:pic>
      <p:sp>
        <p:nvSpPr>
          <p:cNvPr id="85" name="PlaceHolder 1"/>
          <p:cNvSpPr>
            <a:spLocks noGrp="1"/>
          </p:cNvSpPr>
          <p:nvPr>
            <p:ph type="title"/>
          </p:nvPr>
        </p:nvSpPr>
        <p:spPr>
          <a:xfrm>
            <a:off x="122400" y="26280"/>
            <a:ext cx="9834120" cy="1423800"/>
          </a:xfrm>
          <a:prstGeom prst="rect">
            <a:avLst/>
          </a:prstGeom>
          <a:noFill/>
          <a:ln w="0">
            <a:noFill/>
          </a:ln>
        </p:spPr>
        <p:txBody>
          <a:bodyPr lIns="0" rIns="0" tIns="0" bIns="0" anchor="ctr">
            <a:noAutofit/>
          </a:bodyPr>
          <a:p>
            <a:pPr algn="ctr">
              <a:lnSpc>
                <a:spcPct val="100000"/>
              </a:lnSpc>
              <a:buNone/>
              <a:tabLst>
                <a:tab algn="l" pos="0"/>
              </a:tabLst>
            </a:pPr>
            <a:r>
              <a:rPr b="0" lang="fr-FR" sz="6000" spc="-1" strike="noStrike">
                <a:solidFill>
                  <a:srgbClr val="1f497d"/>
                </a:solidFill>
                <a:latin typeface="Arial"/>
              </a:rPr>
              <a:t>Summary</a:t>
            </a:r>
            <a:endParaRPr b="0" lang="fr-FR" sz="6000" spc="-1" strike="noStrike">
              <a:latin typeface="Arial"/>
            </a:endParaRPr>
          </a:p>
        </p:txBody>
      </p:sp>
      <p:sp>
        <p:nvSpPr>
          <p:cNvPr id="86" name="Titre 4"/>
          <p:cNvSpPr/>
          <p:nvPr/>
        </p:nvSpPr>
        <p:spPr>
          <a:xfrm>
            <a:off x="858960" y="1394280"/>
            <a:ext cx="3960000" cy="3430800"/>
          </a:xfrm>
          <a:prstGeom prst="rect">
            <a:avLst/>
          </a:prstGeom>
          <a:noFill/>
          <a:ln w="0">
            <a:noFill/>
          </a:ln>
        </p:spPr>
        <p:style>
          <a:lnRef idx="0"/>
          <a:fillRef idx="0"/>
          <a:effectRef idx="0"/>
          <a:fontRef idx="minor"/>
        </p:style>
        <p:txBody>
          <a:bodyPr lIns="0" rIns="0" tIns="0" bIns="0" anchor="t">
            <a:noAutofit/>
          </a:bodyPr>
          <a:p>
            <a:pPr>
              <a:lnSpc>
                <a:spcPct val="100000"/>
              </a:lnSpc>
              <a:buNone/>
              <a:tabLst>
                <a:tab algn="l" pos="0"/>
              </a:tabLst>
            </a:pPr>
            <a:r>
              <a:rPr b="1" lang="fr-FR" sz="2000" spc="-1" strike="noStrike">
                <a:solidFill>
                  <a:srgbClr val="1f497d"/>
                </a:solidFill>
                <a:latin typeface="Arial"/>
              </a:rPr>
              <a:t>I/- Introduction </a:t>
            </a:r>
            <a:br>
              <a:rPr sz="1800"/>
            </a:br>
            <a:r>
              <a:rPr b="0" lang="fr-FR" sz="1800" spc="-1" strike="noStrike">
                <a:solidFill>
                  <a:srgbClr val="ffffff"/>
                </a:solidFill>
                <a:latin typeface="Arial"/>
              </a:rPr>
              <a:t>	</a:t>
            </a:r>
            <a:r>
              <a:rPr b="0" lang="fr-FR" sz="2000" spc="-1" strike="noStrike">
                <a:solidFill>
                  <a:srgbClr val="ffffff"/>
                </a:solidFill>
                <a:latin typeface="Arial"/>
              </a:rPr>
              <a:t>1</a:t>
            </a:r>
            <a:r>
              <a:rPr b="0" lang="en-US" sz="2000" spc="-1" strike="noStrike">
                <a:solidFill>
                  <a:srgbClr val="ffffff"/>
                </a:solidFill>
                <a:latin typeface="Arial"/>
              </a:rPr>
              <a:t>) What are robots ?</a:t>
            </a:r>
            <a:br>
              <a:rPr sz="1800"/>
            </a:br>
            <a:r>
              <a:rPr b="0" lang="en-US" sz="1800" spc="-1" strike="noStrike">
                <a:solidFill>
                  <a:srgbClr val="ffffff"/>
                </a:solidFill>
                <a:latin typeface="Arial"/>
              </a:rPr>
              <a:t>	</a:t>
            </a:r>
            <a:r>
              <a:rPr b="0" lang="en-US" sz="2000" spc="-1" strike="noStrike">
                <a:solidFill>
                  <a:srgbClr val="ffffff"/>
                </a:solidFill>
                <a:latin typeface="Arial"/>
              </a:rPr>
              <a:t>2) The story</a:t>
            </a:r>
            <a:br>
              <a:rPr sz="1800"/>
            </a:br>
            <a:r>
              <a:rPr b="0" lang="en-US" sz="1800" spc="-1" strike="noStrike">
                <a:solidFill>
                  <a:srgbClr val="ffffff"/>
                </a:solidFill>
                <a:latin typeface="Arial"/>
              </a:rPr>
              <a:t>	</a:t>
            </a:r>
            <a:r>
              <a:rPr b="0" lang="en-US" sz="2000" spc="-1" strike="noStrike">
                <a:solidFill>
                  <a:srgbClr val="ffffff"/>
                </a:solidFill>
                <a:latin typeface="Arial"/>
              </a:rPr>
              <a:t>3) </a:t>
            </a:r>
            <a:r>
              <a:rPr b="0" lang="fr-FR" sz="2000" spc="-1" strike="noStrike">
                <a:solidFill>
                  <a:srgbClr val="ffffff"/>
                </a:solidFill>
                <a:latin typeface="Arial"/>
              </a:rPr>
              <a:t>Programming Interface</a:t>
            </a:r>
            <a:br>
              <a:rPr sz="1800"/>
            </a:br>
            <a:br>
              <a:rPr sz="1800"/>
            </a:br>
            <a:r>
              <a:rPr b="1" lang="fr-FR" sz="2000" spc="-1" strike="noStrike">
                <a:solidFill>
                  <a:srgbClr val="1f497d"/>
                </a:solidFill>
                <a:latin typeface="Arial"/>
              </a:rPr>
              <a:t>II/- Eu-Bot</a:t>
            </a:r>
            <a:br>
              <a:rPr sz="1800"/>
            </a:br>
            <a:r>
              <a:rPr b="0" lang="fr-FR" sz="1800" spc="-1" strike="noStrike">
                <a:solidFill>
                  <a:srgbClr val="ffffff"/>
                </a:solidFill>
                <a:latin typeface="Arial"/>
              </a:rPr>
              <a:t>	</a:t>
            </a:r>
            <a:r>
              <a:rPr b="0" lang="fr-FR" sz="2000" spc="-1" strike="noStrike">
                <a:solidFill>
                  <a:srgbClr val="ffffff"/>
                </a:solidFill>
                <a:latin typeface="Arial"/>
              </a:rPr>
              <a:t>1) Presentation</a:t>
            </a:r>
            <a:endParaRPr b="0" lang="fr-FR" sz="2000" spc="-1" strike="noStrike">
              <a:latin typeface="Arial"/>
            </a:endParaRPr>
          </a:p>
          <a:p>
            <a:pPr>
              <a:lnSpc>
                <a:spcPct val="100000"/>
              </a:lnSpc>
              <a:buNone/>
              <a:tabLst>
                <a:tab algn="l" pos="0"/>
              </a:tabLst>
            </a:pPr>
            <a:r>
              <a:rPr b="0" lang="fr-FR" sz="2000" spc="-1" strike="noStrike">
                <a:solidFill>
                  <a:srgbClr val="ffffff"/>
                </a:solidFill>
                <a:latin typeface="Arial"/>
              </a:rPr>
              <a:t>	</a:t>
            </a:r>
            <a:r>
              <a:rPr b="0" lang="fr-FR" sz="2000" spc="-1" strike="noStrike">
                <a:solidFill>
                  <a:srgbClr val="ffffff"/>
                </a:solidFill>
                <a:latin typeface="Arial"/>
              </a:rPr>
              <a:t>2) The Brain to control</a:t>
            </a:r>
            <a:br>
              <a:rPr sz="1800"/>
            </a:br>
            <a:r>
              <a:rPr b="0" lang="fr-FR" sz="1800" spc="-1" strike="noStrike">
                <a:solidFill>
                  <a:srgbClr val="ffffff"/>
                </a:solidFill>
                <a:latin typeface="Arial"/>
              </a:rPr>
              <a:t>	</a:t>
            </a:r>
            <a:r>
              <a:rPr b="0" lang="fr-FR" sz="2000" spc="-1" strike="noStrike">
                <a:solidFill>
                  <a:srgbClr val="ffffff"/>
                </a:solidFill>
                <a:latin typeface="Arial"/>
              </a:rPr>
              <a:t>3) LEDs</a:t>
            </a:r>
            <a:endParaRPr b="0" lang="fr-FR" sz="2000" spc="-1" strike="noStrike">
              <a:latin typeface="Arial"/>
            </a:endParaRPr>
          </a:p>
          <a:p>
            <a:pPr>
              <a:lnSpc>
                <a:spcPct val="100000"/>
              </a:lnSpc>
              <a:buNone/>
              <a:tabLst>
                <a:tab algn="l" pos="0"/>
              </a:tabLst>
            </a:pPr>
            <a:r>
              <a:rPr b="0" lang="fr-FR" sz="2000" spc="-1" strike="noStrike">
                <a:solidFill>
                  <a:srgbClr val="ffffff"/>
                </a:solidFill>
                <a:latin typeface="Arial"/>
              </a:rPr>
              <a:t>	</a:t>
            </a:r>
            <a:r>
              <a:rPr b="0" lang="fr-FR" sz="2000" spc="-1" strike="noStrike">
                <a:solidFill>
                  <a:srgbClr val="ffffff"/>
                </a:solidFill>
                <a:latin typeface="Arial"/>
              </a:rPr>
              <a:t>4) Move</a:t>
            </a:r>
            <a:endParaRPr b="0" lang="fr-FR" sz="2000" spc="-1" strike="noStrike">
              <a:latin typeface="Arial"/>
            </a:endParaRPr>
          </a:p>
          <a:p>
            <a:pPr>
              <a:lnSpc>
                <a:spcPct val="100000"/>
              </a:lnSpc>
              <a:buNone/>
              <a:tabLst>
                <a:tab algn="l" pos="0"/>
              </a:tabLst>
            </a:pPr>
            <a:r>
              <a:rPr b="0" lang="fr-FR" sz="2000" spc="-1" strike="noStrike">
                <a:solidFill>
                  <a:srgbClr val="ffffff"/>
                </a:solidFill>
                <a:latin typeface="Arial"/>
              </a:rPr>
              <a:t>	</a:t>
            </a:r>
            <a:r>
              <a:rPr b="0" lang="fr-FR" sz="2000" spc="-1" strike="noStrike">
                <a:solidFill>
                  <a:srgbClr val="ffffff"/>
                </a:solidFill>
                <a:latin typeface="Arial"/>
              </a:rPr>
              <a:t>5) Speak</a:t>
            </a:r>
            <a:endParaRPr b="0" lang="fr-FR" sz="2000" spc="-1" strike="noStrike">
              <a:latin typeface="Arial"/>
            </a:endParaRPr>
          </a:p>
        </p:txBody>
      </p:sp>
      <p:pic>
        <p:nvPicPr>
          <p:cNvPr id="87" name="Image 8" descr=""/>
          <p:cNvPicPr/>
          <p:nvPr/>
        </p:nvPicPr>
        <p:blipFill>
          <a:blip r:embed="rId2"/>
          <a:srcRect l="0" t="22098" r="7277" b="0"/>
          <a:stretch/>
        </p:blipFill>
        <p:spPr>
          <a:xfrm>
            <a:off x="7920000" y="0"/>
            <a:ext cx="2158920" cy="1667520"/>
          </a:xfrm>
          <a:prstGeom prst="rect">
            <a:avLst/>
          </a:prstGeom>
          <a:ln w="0">
            <a:noFill/>
          </a:ln>
        </p:spPr>
      </p:pic>
      <p:sp>
        <p:nvSpPr>
          <p:cNvPr id="88" name="Titre 4"/>
          <p:cNvSpPr/>
          <p:nvPr/>
        </p:nvSpPr>
        <p:spPr>
          <a:xfrm>
            <a:off x="5259960" y="1394280"/>
            <a:ext cx="4360680" cy="2016000"/>
          </a:xfrm>
          <a:prstGeom prst="rect">
            <a:avLst/>
          </a:prstGeom>
          <a:noFill/>
          <a:ln w="0">
            <a:noFill/>
          </a:ln>
        </p:spPr>
        <p:style>
          <a:lnRef idx="0"/>
          <a:fillRef idx="0"/>
          <a:effectRef idx="0"/>
          <a:fontRef idx="minor"/>
        </p:style>
        <p:txBody>
          <a:bodyPr lIns="0" rIns="0" tIns="0" bIns="0" anchor="t">
            <a:noAutofit/>
          </a:bodyPr>
          <a:p>
            <a:pPr>
              <a:lnSpc>
                <a:spcPct val="100000"/>
              </a:lnSpc>
              <a:buNone/>
              <a:tabLst>
                <a:tab algn="l" pos="0"/>
              </a:tabLst>
            </a:pPr>
            <a:r>
              <a:rPr b="1" lang="fr-FR" sz="2000" spc="-1" strike="noStrike">
                <a:solidFill>
                  <a:srgbClr val="1f497d"/>
                </a:solidFill>
                <a:latin typeface="Arial"/>
              </a:rPr>
              <a:t>III/- The mission </a:t>
            </a:r>
            <a:br>
              <a:rPr sz="1800"/>
            </a:br>
            <a:r>
              <a:rPr b="0" lang="fr-FR" sz="1800" spc="-1" strike="noStrike">
                <a:solidFill>
                  <a:srgbClr val="ffffff"/>
                </a:solidFill>
                <a:latin typeface="Arial"/>
              </a:rPr>
              <a:t>	</a:t>
            </a:r>
            <a:r>
              <a:rPr b="0" lang="fr-FR" sz="2000" spc="-1" strike="noStrike">
                <a:solidFill>
                  <a:srgbClr val="ffffff"/>
                </a:solidFill>
                <a:latin typeface="Arial"/>
              </a:rPr>
              <a:t>1</a:t>
            </a:r>
            <a:r>
              <a:rPr b="0" lang="en-US" sz="2000" spc="-1" strike="noStrike">
                <a:solidFill>
                  <a:srgbClr val="ffffff"/>
                </a:solidFill>
                <a:latin typeface="Arial"/>
              </a:rPr>
              <a:t>) Screen &amp; LEDs</a:t>
            </a:r>
            <a:br>
              <a:rPr sz="2000"/>
            </a:br>
            <a:r>
              <a:rPr b="0" lang="en-US" sz="2000" spc="-1" strike="noStrike">
                <a:solidFill>
                  <a:srgbClr val="ffffff"/>
                </a:solidFill>
                <a:latin typeface="Arial"/>
              </a:rPr>
              <a:t>	</a:t>
            </a:r>
            <a:r>
              <a:rPr b="0" lang="en-US" sz="2000" spc="-1" strike="noStrike">
                <a:solidFill>
                  <a:srgbClr val="ffffff"/>
                </a:solidFill>
                <a:latin typeface="Arial"/>
              </a:rPr>
              <a:t>2) Light Challenge</a:t>
            </a:r>
            <a:br>
              <a:rPr sz="2000"/>
            </a:br>
            <a:r>
              <a:rPr b="0" lang="en-US" sz="2000" spc="-1" strike="noStrike">
                <a:solidFill>
                  <a:srgbClr val="ffffff"/>
                </a:solidFill>
                <a:latin typeface="Arial"/>
              </a:rPr>
              <a:t>	</a:t>
            </a:r>
            <a:r>
              <a:rPr b="0" lang="en-US" sz="2000" spc="-1" strike="noStrike">
                <a:solidFill>
                  <a:srgbClr val="ffffff"/>
                </a:solidFill>
                <a:latin typeface="Arial"/>
              </a:rPr>
              <a:t>3) </a:t>
            </a:r>
            <a:r>
              <a:rPr b="0" lang="fr-FR" sz="2000" spc="-1" strike="noStrike">
                <a:solidFill>
                  <a:srgbClr val="ffffff"/>
                </a:solidFill>
                <a:latin typeface="Arial"/>
              </a:rPr>
              <a:t>Move Challenge</a:t>
            </a:r>
            <a:endParaRPr b="0" lang="fr-FR" sz="2000" spc="-1" strike="noStrike">
              <a:latin typeface="Arial"/>
            </a:endParaRPr>
          </a:p>
          <a:p>
            <a:pPr>
              <a:lnSpc>
                <a:spcPct val="100000"/>
              </a:lnSpc>
              <a:buNone/>
              <a:tabLst>
                <a:tab algn="l" pos="0"/>
              </a:tabLst>
            </a:pPr>
            <a:r>
              <a:rPr b="0" lang="fr-FR" sz="2000" spc="-1" strike="noStrike">
                <a:solidFill>
                  <a:srgbClr val="ffffff"/>
                </a:solidFill>
                <a:latin typeface="Arial"/>
              </a:rPr>
              <a:t>	</a:t>
            </a:r>
            <a:r>
              <a:rPr b="0" lang="fr-FR" sz="2000" spc="-1" strike="noStrike">
                <a:solidFill>
                  <a:srgbClr val="ffffff"/>
                </a:solidFill>
                <a:latin typeface="Arial"/>
              </a:rPr>
              <a:t>4) Sound Challenge</a:t>
            </a:r>
            <a:endParaRPr b="0" lang="fr-FR" sz="2000" spc="-1" strike="noStrike">
              <a:latin typeface="Arial"/>
            </a:endParaRPr>
          </a:p>
          <a:p>
            <a:pPr>
              <a:lnSpc>
                <a:spcPct val="100000"/>
              </a:lnSpc>
              <a:buNone/>
              <a:tabLst>
                <a:tab algn="l" pos="0"/>
              </a:tabLst>
            </a:pPr>
            <a:endParaRPr b="0" lang="fr-FR" sz="2000" spc="-1" strike="noStrike">
              <a:latin typeface="Arial"/>
            </a:endParaRPr>
          </a:p>
          <a:p>
            <a:pPr>
              <a:lnSpc>
                <a:spcPct val="100000"/>
              </a:lnSpc>
              <a:buNone/>
              <a:tabLst>
                <a:tab algn="l" pos="0"/>
              </a:tabLst>
            </a:pPr>
            <a:r>
              <a:rPr b="1" lang="fr-FR" sz="2000" spc="-1" strike="noStrike">
                <a:solidFill>
                  <a:srgbClr val="1f497d"/>
                </a:solidFill>
                <a:latin typeface="Arial"/>
              </a:rPr>
              <a:t>IV/- Additional Time</a:t>
            </a:r>
            <a:br>
              <a:rPr sz="1800"/>
            </a:br>
            <a:br>
              <a:rPr sz="1800"/>
            </a:br>
            <a:endParaRPr b="0" lang="fr-FR" sz="2000" spc="-1" strike="noStrike">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89" name="Image 2" descr=""/>
          <p:cNvPicPr/>
          <p:nvPr/>
        </p:nvPicPr>
        <p:blipFill>
          <a:blip r:embed="rId1"/>
          <a:stretch/>
        </p:blipFill>
        <p:spPr>
          <a:xfrm>
            <a:off x="0" y="5136840"/>
            <a:ext cx="10078920" cy="533160"/>
          </a:xfrm>
          <a:prstGeom prst="rect">
            <a:avLst/>
          </a:prstGeom>
          <a:ln w="0">
            <a:noFill/>
          </a:ln>
        </p:spPr>
      </p:pic>
      <p:sp>
        <p:nvSpPr>
          <p:cNvPr id="90"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 Introduction</a:t>
            </a:r>
            <a:endParaRPr b="0" lang="fr-FR" sz="4400" spc="-1" strike="noStrike">
              <a:latin typeface="Arial"/>
            </a:endParaRPr>
          </a:p>
        </p:txBody>
      </p:sp>
      <p:sp>
        <p:nvSpPr>
          <p:cNvPr id="91" name="PlaceHolder 2"/>
          <p:cNvSpPr>
            <a:spLocks noGrp="1"/>
          </p:cNvSpPr>
          <p:nvPr>
            <p:ph type="title"/>
          </p:nvPr>
        </p:nvSpPr>
        <p:spPr>
          <a:xfrm>
            <a:off x="565200" y="1296000"/>
            <a:ext cx="9348120" cy="383760"/>
          </a:xfrm>
          <a:prstGeom prst="rect">
            <a:avLst/>
          </a:prstGeom>
          <a:noFill/>
          <a:ln w="0">
            <a:noFill/>
          </a:ln>
        </p:spPr>
        <p:txBody>
          <a:bodyPr lIns="0" rIns="0" tIns="0" bIns="0" anchor="t">
            <a:noAutofit/>
          </a:bodyPr>
          <a:p>
            <a:pPr>
              <a:lnSpc>
                <a:spcPct val="100000"/>
              </a:lnSpc>
              <a:buNone/>
              <a:tabLst>
                <a:tab algn="l" pos="0"/>
              </a:tabLst>
            </a:pPr>
            <a:r>
              <a:rPr b="1" lang="fr-FR" sz="2400" spc="-1" strike="noStrike">
                <a:solidFill>
                  <a:srgbClr val="f79646"/>
                </a:solidFill>
                <a:latin typeface="Arial"/>
              </a:rPr>
              <a:t>1) What are Robots ?</a:t>
            </a:r>
            <a:br>
              <a:rPr sz="1800"/>
            </a:br>
            <a:br>
              <a:rPr sz="1800"/>
            </a:br>
            <a:br>
              <a:rPr sz="1800"/>
            </a:br>
            <a:br>
              <a:rPr sz="1800"/>
            </a:br>
            <a:br>
              <a:rPr sz="1800"/>
            </a:br>
            <a:br>
              <a:rPr sz="1800"/>
            </a:br>
            <a:br>
              <a:rPr sz="1800"/>
            </a:br>
            <a:br>
              <a:rPr sz="1800"/>
            </a:br>
            <a:br>
              <a:rPr sz="1800"/>
            </a:br>
            <a:endParaRPr b="0" lang="fr-FR" sz="2400" spc="-1" strike="noStrike">
              <a:latin typeface="Arial"/>
            </a:endParaRPr>
          </a:p>
        </p:txBody>
      </p:sp>
      <p:sp>
        <p:nvSpPr>
          <p:cNvPr id="92" name="Titre 4"/>
          <p:cNvSpPr/>
          <p:nvPr/>
        </p:nvSpPr>
        <p:spPr>
          <a:xfrm>
            <a:off x="543600" y="1826280"/>
            <a:ext cx="8988120" cy="3106080"/>
          </a:xfrm>
          <a:prstGeom prst="rect">
            <a:avLst/>
          </a:prstGeom>
          <a:noFill/>
          <a:ln w="0">
            <a:noFill/>
          </a:ln>
        </p:spPr>
        <p:style>
          <a:lnRef idx="0"/>
          <a:fillRef idx="0"/>
          <a:effectRef idx="0"/>
          <a:fontRef idx="minor"/>
        </p:style>
        <p:txBody>
          <a:bodyPr lIns="0" rIns="0" tIns="0" bIns="0" anchor="t">
            <a:noAutofit/>
          </a:bodyPr>
          <a:p>
            <a:pPr algn="just">
              <a:lnSpc>
                <a:spcPct val="100000"/>
              </a:lnSpc>
              <a:buNone/>
            </a:pPr>
            <a:r>
              <a:rPr b="0" lang="en-US" sz="1800" spc="-1" strike="noStrike">
                <a:latin typeface="Arial"/>
                <a:ea typeface="MS Gothic"/>
              </a:rPr>
              <a:t>Nowadays, robotics is present in all fields: in industry, health, transportation, domestic assistance, the military, aeronautics and space. Many robots of all kinds exist, from cell phones to humanoid robots to cars.</a:t>
            </a:r>
            <a:endParaRPr b="0" lang="fr-FR" sz="1800" spc="-1" strike="noStrike">
              <a:latin typeface="Arial"/>
            </a:endParaRPr>
          </a:p>
          <a:p>
            <a:pPr algn="just">
              <a:lnSpc>
                <a:spcPct val="100000"/>
              </a:lnSpc>
              <a:buNone/>
            </a:pPr>
            <a:endParaRPr b="0" lang="fr-FR" sz="1800" spc="-1" strike="noStrike">
              <a:latin typeface="Arial"/>
            </a:endParaRPr>
          </a:p>
          <a:p>
            <a:pPr algn="just">
              <a:lnSpc>
                <a:spcPct val="100000"/>
              </a:lnSpc>
              <a:buNone/>
              <a:tabLst>
                <a:tab algn="l" pos="0"/>
              </a:tabLst>
            </a:pPr>
            <a:r>
              <a:rPr b="1" lang="fr-FR" sz="1800" spc="-1" strike="noStrike">
                <a:solidFill>
                  <a:srgbClr val="1f497d"/>
                </a:solidFill>
                <a:latin typeface="Arial"/>
                <a:ea typeface="MS Gothic"/>
              </a:rPr>
              <a:t>Definition : </a:t>
            </a:r>
            <a:r>
              <a:rPr b="0" lang="fr-FR" sz="1800" spc="-1" strike="noStrike">
                <a:solidFill>
                  <a:srgbClr val="000000"/>
                </a:solidFill>
                <a:latin typeface="Arial"/>
                <a:ea typeface="MS Gothic"/>
              </a:rPr>
              <a:t>A robot is a c</a:t>
            </a:r>
            <a:r>
              <a:rPr b="0" lang="en-US" sz="1800" spc="-1" strike="noStrike">
                <a:solidFill>
                  <a:srgbClr val="000000"/>
                </a:solidFill>
                <a:latin typeface="Arial"/>
                <a:ea typeface="MS Gothic"/>
              </a:rPr>
              <a:t>omplex automatic mechanism that can replace the human being to perform certain operations.</a:t>
            </a:r>
            <a:endParaRPr b="0" lang="fr-FR" sz="1800" spc="-1" strike="noStrike">
              <a:latin typeface="Arial"/>
            </a:endParaRPr>
          </a:p>
          <a:p>
            <a:pPr algn="just">
              <a:lnSpc>
                <a:spcPct val="100000"/>
              </a:lnSpc>
              <a:buNone/>
              <a:tabLst>
                <a:tab algn="l" pos="0"/>
              </a:tabLst>
            </a:pPr>
            <a:r>
              <a:rPr b="0" lang="en-US" sz="1800" spc="-1" strike="noStrike">
                <a:solidFill>
                  <a:srgbClr val="000000"/>
                </a:solidFill>
                <a:latin typeface="Arial"/>
                <a:ea typeface="MS Gothic"/>
              </a:rPr>
              <a:t>A robot is composed of 2 parts : Hardware (the material) and Software (programmation)</a:t>
            </a:r>
            <a:endParaRPr b="0" lang="fr-FR" sz="1800" spc="-1" strike="noStrike">
              <a:latin typeface="Arial"/>
            </a:endParaRPr>
          </a:p>
          <a:p>
            <a:pPr algn="just">
              <a:lnSpc>
                <a:spcPct val="100000"/>
              </a:lnSpc>
              <a:buNone/>
              <a:tabLst>
                <a:tab algn="l" pos="0"/>
              </a:tabLst>
            </a:pPr>
            <a:endParaRPr b="0" lang="fr-FR" sz="1800" spc="-1" strike="noStrike">
              <a:latin typeface="Arial"/>
            </a:endParaRPr>
          </a:p>
          <a:p>
            <a:pPr>
              <a:lnSpc>
                <a:spcPct val="100000"/>
              </a:lnSpc>
              <a:spcAft>
                <a:spcPts val="400"/>
              </a:spcAft>
              <a:buNone/>
              <a:tabLst>
                <a:tab algn="l" pos="0"/>
              </a:tabLst>
            </a:pPr>
            <a:br>
              <a:rPr sz="1800"/>
            </a:br>
            <a:br>
              <a:rPr sz="1800"/>
            </a:br>
            <a:br>
              <a:rPr sz="1800"/>
            </a:br>
            <a:br>
              <a:rPr sz="1800"/>
            </a:br>
            <a:br>
              <a:rPr sz="1800"/>
            </a:br>
            <a:br>
              <a:rPr sz="1800"/>
            </a:br>
            <a:br>
              <a:rPr sz="1800"/>
            </a:br>
            <a:endParaRPr b="0" lang="fr-FR" sz="1800" spc="-1" strike="noStrike">
              <a:latin typeface="Arial"/>
            </a:endParaRPr>
          </a:p>
        </p:txBody>
      </p:sp>
      <p:pic>
        <p:nvPicPr>
          <p:cNvPr id="93" name="Image 12" descr=""/>
          <p:cNvPicPr/>
          <p:nvPr/>
        </p:nvPicPr>
        <p:blipFill>
          <a:blip r:embed="rId2"/>
          <a:srcRect l="0" t="22098" r="7277" b="0"/>
          <a:stretch/>
        </p:blipFill>
        <p:spPr>
          <a:xfrm>
            <a:off x="7920000" y="0"/>
            <a:ext cx="2158920" cy="1667520"/>
          </a:xfrm>
          <a:prstGeom prst="rect">
            <a:avLst/>
          </a:prstGeom>
          <a:ln w="0">
            <a:noFill/>
          </a:ln>
        </p:spPr>
      </p:pic>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94" name="Image 2" descr=""/>
          <p:cNvPicPr/>
          <p:nvPr/>
        </p:nvPicPr>
        <p:blipFill>
          <a:blip r:embed="rId1"/>
          <a:stretch/>
        </p:blipFill>
        <p:spPr>
          <a:xfrm>
            <a:off x="0" y="5136840"/>
            <a:ext cx="10078920" cy="533160"/>
          </a:xfrm>
          <a:prstGeom prst="rect">
            <a:avLst/>
          </a:prstGeom>
          <a:ln w="0">
            <a:noFill/>
          </a:ln>
        </p:spPr>
      </p:pic>
      <p:sp>
        <p:nvSpPr>
          <p:cNvPr id="95"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 Introduction</a:t>
            </a:r>
            <a:endParaRPr b="0" lang="fr-FR" sz="4400" spc="-1" strike="noStrike">
              <a:latin typeface="Arial"/>
            </a:endParaRPr>
          </a:p>
        </p:txBody>
      </p:sp>
      <p:sp>
        <p:nvSpPr>
          <p:cNvPr id="96" name="PlaceHolder 2"/>
          <p:cNvSpPr>
            <a:spLocks noGrp="1"/>
          </p:cNvSpPr>
          <p:nvPr>
            <p:ph type="title"/>
          </p:nvPr>
        </p:nvSpPr>
        <p:spPr>
          <a:xfrm>
            <a:off x="565200" y="1296000"/>
            <a:ext cx="2241720" cy="457920"/>
          </a:xfrm>
          <a:prstGeom prst="rect">
            <a:avLst/>
          </a:prstGeom>
          <a:noFill/>
          <a:ln w="0">
            <a:noFill/>
          </a:ln>
        </p:spPr>
        <p:txBody>
          <a:bodyPr lIns="0" rIns="0" tIns="0" bIns="0" anchor="t">
            <a:noAutofit/>
          </a:bodyPr>
          <a:p>
            <a:pPr>
              <a:lnSpc>
                <a:spcPct val="100000"/>
              </a:lnSpc>
              <a:buNone/>
              <a:tabLst>
                <a:tab algn="l" pos="0"/>
              </a:tabLst>
            </a:pPr>
            <a:r>
              <a:rPr b="1" lang="en-US" sz="2400" spc="-1" strike="noStrike">
                <a:solidFill>
                  <a:srgbClr val="f79646"/>
                </a:solidFill>
                <a:latin typeface="Arial"/>
              </a:rPr>
              <a:t>2) The Story</a:t>
            </a:r>
            <a:br>
              <a:rPr sz="1800"/>
            </a:br>
            <a:br>
              <a:rPr sz="1800"/>
            </a:br>
            <a:br>
              <a:rPr sz="1800"/>
            </a:br>
            <a:br>
              <a:rPr sz="1800"/>
            </a:br>
            <a:endParaRPr b="0" lang="fr-FR" sz="2400" spc="-1" strike="noStrike">
              <a:latin typeface="Arial"/>
            </a:endParaRPr>
          </a:p>
        </p:txBody>
      </p:sp>
      <p:pic>
        <p:nvPicPr>
          <p:cNvPr id="97" name="Image 8" descr=""/>
          <p:cNvPicPr/>
          <p:nvPr/>
        </p:nvPicPr>
        <p:blipFill>
          <a:blip r:embed="rId2"/>
          <a:srcRect l="0" t="22098" r="7277" b="0"/>
          <a:stretch/>
        </p:blipFill>
        <p:spPr>
          <a:xfrm>
            <a:off x="7920000" y="14760"/>
            <a:ext cx="2158920" cy="1667520"/>
          </a:xfrm>
          <a:prstGeom prst="rect">
            <a:avLst/>
          </a:prstGeom>
          <a:ln w="0">
            <a:noFill/>
          </a:ln>
        </p:spPr>
      </p:pic>
      <p:sp>
        <p:nvSpPr>
          <p:cNvPr id="98" name="Titre 4"/>
          <p:cNvSpPr/>
          <p:nvPr/>
        </p:nvSpPr>
        <p:spPr>
          <a:xfrm>
            <a:off x="562320" y="1780200"/>
            <a:ext cx="5194080" cy="2970000"/>
          </a:xfrm>
          <a:prstGeom prst="rect">
            <a:avLst/>
          </a:prstGeom>
          <a:noFill/>
          <a:ln w="0">
            <a:noFill/>
          </a:ln>
        </p:spPr>
        <p:style>
          <a:lnRef idx="0"/>
          <a:fillRef idx="0"/>
          <a:effectRef idx="0"/>
          <a:fontRef idx="minor"/>
        </p:style>
        <p:txBody>
          <a:bodyPr lIns="0" rIns="0" tIns="0" bIns="0" anchor="t">
            <a:noAutofit/>
          </a:bodyPr>
          <a:p>
            <a:pPr algn="just">
              <a:lnSpc>
                <a:spcPct val="100000"/>
              </a:lnSpc>
              <a:spcAft>
                <a:spcPts val="499"/>
              </a:spcAft>
              <a:buNone/>
            </a:pPr>
            <a:r>
              <a:rPr b="0" lang="en-US" sz="1800" spc="-1" strike="noStrike">
                <a:latin typeface="Arial"/>
              </a:rPr>
              <a:t>This is RENA, the Eu-Bot, self made robot. It was created by a team of researchers with the aim of being sent to the exoplanet Kepler-452b to continue the research of a previous mission that broke off contact following an accident. </a:t>
            </a:r>
            <a:endParaRPr b="0" lang="fr-FR" sz="1800" spc="-1" strike="noStrike">
              <a:latin typeface="Arial"/>
            </a:endParaRPr>
          </a:p>
          <a:p>
            <a:pPr algn="just">
              <a:lnSpc>
                <a:spcPct val="100000"/>
              </a:lnSpc>
              <a:spcAft>
                <a:spcPts val="499"/>
              </a:spcAft>
              <a:buNone/>
            </a:pPr>
            <a:r>
              <a:rPr b="0" lang="en-US" sz="1800" spc="-1" strike="noStrike">
                <a:latin typeface="Arial"/>
              </a:rPr>
              <a:t>Once there, his role will be to analyze the possibility of life on this planet by making contact with the previous mission. </a:t>
            </a:r>
            <a:endParaRPr b="0" lang="fr-FR" sz="1800" spc="-1" strike="noStrike">
              <a:latin typeface="Arial"/>
            </a:endParaRPr>
          </a:p>
          <a:p>
            <a:pPr>
              <a:lnSpc>
                <a:spcPct val="100000"/>
              </a:lnSpc>
              <a:buNone/>
            </a:pPr>
            <a:r>
              <a:rPr b="0" lang="en-US" sz="1800" spc="-1" strike="noStrike">
                <a:latin typeface="Arial"/>
              </a:rPr>
              <a:t>It's up to you to collaborate with him in order to carry out your research !  </a:t>
            </a:r>
            <a:br>
              <a:rPr sz="1800"/>
            </a:br>
            <a:br>
              <a:rPr sz="1800"/>
            </a:br>
            <a:br>
              <a:rPr sz="1800"/>
            </a:br>
            <a:endParaRPr b="0" lang="fr-FR" sz="1800" spc="-1" strike="noStrike">
              <a:latin typeface="Arial"/>
            </a:endParaRPr>
          </a:p>
        </p:txBody>
      </p:sp>
      <p:pic>
        <p:nvPicPr>
          <p:cNvPr id="99" name="Imagem 7" descr="Uma imagem com texto&#10;&#10;Descrição gerada automaticamente"/>
          <p:cNvPicPr/>
          <p:nvPr/>
        </p:nvPicPr>
        <p:blipFill>
          <a:blip r:embed="rId3"/>
          <a:stretch/>
        </p:blipFill>
        <p:spPr>
          <a:xfrm rot="5400000">
            <a:off x="6341400" y="2202120"/>
            <a:ext cx="2834280" cy="2125440"/>
          </a:xfrm>
          <a:prstGeom prst="rect">
            <a:avLst/>
          </a:prstGeom>
          <a:ln w="0">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00" name="Image 2" descr=""/>
          <p:cNvPicPr/>
          <p:nvPr/>
        </p:nvPicPr>
        <p:blipFill>
          <a:blip r:embed="rId1"/>
          <a:stretch/>
        </p:blipFill>
        <p:spPr>
          <a:xfrm>
            <a:off x="0" y="5136840"/>
            <a:ext cx="10078920" cy="533160"/>
          </a:xfrm>
          <a:prstGeom prst="rect">
            <a:avLst/>
          </a:prstGeom>
          <a:ln w="0">
            <a:noFill/>
          </a:ln>
        </p:spPr>
      </p:pic>
      <p:sp>
        <p:nvSpPr>
          <p:cNvPr id="101" name="PlaceHolder 1"/>
          <p:cNvSpPr>
            <a:spLocks noGrp="1"/>
          </p:cNvSpPr>
          <p:nvPr>
            <p:ph type="title"/>
          </p:nvPr>
        </p:nvSpPr>
        <p:spPr>
          <a:xfrm>
            <a:off x="122400" y="26280"/>
            <a:ext cx="9834120" cy="1423800"/>
          </a:xfrm>
          <a:prstGeom prst="rect">
            <a:avLst/>
          </a:prstGeom>
          <a:noFill/>
          <a:ln w="0">
            <a:noFill/>
          </a:ln>
        </p:spPr>
        <p:txBody>
          <a:bodyPr lIns="0" rIns="0" tIns="0" bIns="0" anchor="ctr">
            <a:noAutofit/>
          </a:bodyPr>
          <a:p>
            <a:pPr algn="ctr">
              <a:lnSpc>
                <a:spcPct val="100000"/>
              </a:lnSpc>
              <a:buNone/>
              <a:tabLst>
                <a:tab algn="l" pos="0"/>
              </a:tabLst>
            </a:pPr>
            <a:r>
              <a:rPr b="0" lang="fr-FR" sz="6000" spc="-1" strike="noStrike">
                <a:solidFill>
                  <a:srgbClr val="1f497d"/>
                </a:solidFill>
                <a:latin typeface="Arial"/>
              </a:rPr>
              <a:t>Eu-Bot</a:t>
            </a:r>
            <a:endParaRPr b="0" lang="fr-FR" sz="6000" spc="-1" strike="noStrike">
              <a:latin typeface="Arial"/>
            </a:endParaRPr>
          </a:p>
        </p:txBody>
      </p:sp>
      <p:pic>
        <p:nvPicPr>
          <p:cNvPr id="102" name="Image 8" descr=""/>
          <p:cNvPicPr/>
          <p:nvPr/>
        </p:nvPicPr>
        <p:blipFill>
          <a:blip r:embed="rId2"/>
          <a:srcRect l="0" t="22098" r="7277" b="0"/>
          <a:stretch/>
        </p:blipFill>
        <p:spPr>
          <a:xfrm>
            <a:off x="7920000" y="0"/>
            <a:ext cx="2158920" cy="1667520"/>
          </a:xfrm>
          <a:prstGeom prst="rect">
            <a:avLst/>
          </a:prstGeom>
          <a:ln w="0">
            <a:noFill/>
          </a:ln>
        </p:spPr>
      </p:pic>
      <p:pic>
        <p:nvPicPr>
          <p:cNvPr id="103" name="Imagem 5" descr="Uma imagem com interior&#10;&#10;Descrição gerada automaticamente"/>
          <p:cNvPicPr/>
          <p:nvPr/>
        </p:nvPicPr>
        <p:blipFill>
          <a:blip r:embed="rId3"/>
          <a:srcRect l="28957" t="0" r="31409" b="0"/>
          <a:stretch/>
        </p:blipFill>
        <p:spPr>
          <a:xfrm rot="5400000">
            <a:off x="1925640" y="-102960"/>
            <a:ext cx="3365640" cy="6368760"/>
          </a:xfrm>
          <a:prstGeom prst="rect">
            <a:avLst/>
          </a:prstGeom>
          <a:ln w="0">
            <a:noFill/>
          </a:ln>
        </p:spPr>
      </p:pic>
      <p:pic>
        <p:nvPicPr>
          <p:cNvPr id="104" name="Imagem 7" descr="Uma imagem com texto, eletrónica, circuito&#10;&#10;Descrição gerada automaticamente"/>
          <p:cNvPicPr/>
          <p:nvPr/>
        </p:nvPicPr>
        <p:blipFill>
          <a:blip r:embed="rId4"/>
          <a:stretch/>
        </p:blipFill>
        <p:spPr>
          <a:xfrm>
            <a:off x="7271640" y="1277640"/>
            <a:ext cx="1109880" cy="832320"/>
          </a:xfrm>
          <a:prstGeom prst="rect">
            <a:avLst/>
          </a:prstGeom>
          <a:ln w="0">
            <a:noFill/>
          </a:ln>
        </p:spPr>
      </p:pic>
      <p:pic>
        <p:nvPicPr>
          <p:cNvPr id="105" name="Imagem 11" descr="Uma imagem com chávena, café, microfone&#10;&#10;Descrição gerada automaticamente"/>
          <p:cNvPicPr/>
          <p:nvPr/>
        </p:nvPicPr>
        <p:blipFill>
          <a:blip r:embed="rId5"/>
          <a:stretch/>
        </p:blipFill>
        <p:spPr>
          <a:xfrm>
            <a:off x="7225560" y="3853800"/>
            <a:ext cx="1139760" cy="832320"/>
          </a:xfrm>
          <a:prstGeom prst="rect">
            <a:avLst/>
          </a:prstGeom>
          <a:ln w="0">
            <a:noFill/>
          </a:ln>
        </p:spPr>
      </p:pic>
      <p:pic>
        <p:nvPicPr>
          <p:cNvPr id="106" name="Imagem 13" descr="Uma imagem com chão, interior, plástico&#10;&#10;Descrição gerada automaticamente"/>
          <p:cNvPicPr/>
          <p:nvPr/>
        </p:nvPicPr>
        <p:blipFill>
          <a:blip r:embed="rId6"/>
          <a:stretch/>
        </p:blipFill>
        <p:spPr>
          <a:xfrm>
            <a:off x="7241040" y="2505240"/>
            <a:ext cx="1130760" cy="1023480"/>
          </a:xfrm>
          <a:prstGeom prst="rect">
            <a:avLst/>
          </a:prstGeom>
          <a:ln w="0">
            <a:noFill/>
          </a:ln>
        </p:spPr>
      </p:pic>
      <p:sp>
        <p:nvSpPr>
          <p:cNvPr id="107" name="CaixaDeTexto 14"/>
          <p:cNvSpPr/>
          <p:nvPr/>
        </p:nvSpPr>
        <p:spPr>
          <a:xfrm>
            <a:off x="7007760" y="4687920"/>
            <a:ext cx="1637640" cy="25704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buNone/>
            </a:pPr>
            <a:r>
              <a:rPr b="1" lang="pt-PT" sz="1100" spc="-1" strike="noStrike">
                <a:latin typeface="Arial"/>
              </a:rPr>
              <a:t>Sensors / Ultrasonic)</a:t>
            </a:r>
            <a:endParaRPr b="0" lang="fr-FR" sz="1100" spc="-1" strike="noStrike">
              <a:latin typeface="Arial"/>
            </a:endParaRPr>
          </a:p>
        </p:txBody>
      </p:sp>
      <p:sp>
        <p:nvSpPr>
          <p:cNvPr id="108" name="CaixaDeTexto 15"/>
          <p:cNvSpPr/>
          <p:nvPr/>
        </p:nvSpPr>
        <p:spPr>
          <a:xfrm>
            <a:off x="7007760" y="3560760"/>
            <a:ext cx="1637640" cy="25704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buNone/>
            </a:pPr>
            <a:r>
              <a:rPr b="1" lang="pt-PT" sz="1100" spc="-1" strike="noStrike">
                <a:latin typeface="Arial"/>
              </a:rPr>
              <a:t>Servo Motor</a:t>
            </a:r>
            <a:endParaRPr b="0" lang="fr-FR" sz="1100" spc="-1" strike="noStrike">
              <a:latin typeface="Arial"/>
            </a:endParaRPr>
          </a:p>
        </p:txBody>
      </p:sp>
      <p:sp>
        <p:nvSpPr>
          <p:cNvPr id="109" name="CaixaDeTexto 16"/>
          <p:cNvSpPr/>
          <p:nvPr/>
        </p:nvSpPr>
        <p:spPr>
          <a:xfrm>
            <a:off x="7007760" y="2095200"/>
            <a:ext cx="1637640" cy="25704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buNone/>
            </a:pPr>
            <a:r>
              <a:rPr b="1" lang="pt-PT" sz="1100" spc="-1" strike="noStrike">
                <a:latin typeface="Arial"/>
              </a:rPr>
              <a:t>Interface / microbit</a:t>
            </a:r>
            <a:endParaRPr b="0" lang="fr-FR" sz="1100" spc="-1" strike="noStrike">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10" name="Image 2" descr=""/>
          <p:cNvPicPr/>
          <p:nvPr/>
        </p:nvPicPr>
        <p:blipFill>
          <a:blip r:embed="rId1"/>
          <a:stretch/>
        </p:blipFill>
        <p:spPr>
          <a:xfrm>
            <a:off x="0" y="5136840"/>
            <a:ext cx="10078920" cy="533160"/>
          </a:xfrm>
          <a:prstGeom prst="rect">
            <a:avLst/>
          </a:prstGeom>
          <a:ln w="0">
            <a:noFill/>
          </a:ln>
        </p:spPr>
      </p:pic>
      <p:sp>
        <p:nvSpPr>
          <p:cNvPr id="111"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 Introduction</a:t>
            </a:r>
            <a:endParaRPr b="0" lang="fr-FR" sz="4400" spc="-1" strike="noStrike">
              <a:latin typeface="Arial"/>
            </a:endParaRPr>
          </a:p>
        </p:txBody>
      </p:sp>
      <p:sp>
        <p:nvSpPr>
          <p:cNvPr id="112" name="PlaceHolder 2"/>
          <p:cNvSpPr>
            <a:spLocks noGrp="1"/>
          </p:cNvSpPr>
          <p:nvPr>
            <p:ph type="title"/>
          </p:nvPr>
        </p:nvSpPr>
        <p:spPr>
          <a:xfrm>
            <a:off x="565200" y="1296000"/>
            <a:ext cx="6130080" cy="457920"/>
          </a:xfrm>
          <a:prstGeom prst="rect">
            <a:avLst/>
          </a:prstGeom>
          <a:noFill/>
          <a:ln w="0">
            <a:noFill/>
          </a:ln>
        </p:spPr>
        <p:txBody>
          <a:bodyPr lIns="0" rIns="0" tIns="0" bIns="0" anchor="t">
            <a:noAutofit/>
          </a:bodyPr>
          <a:p>
            <a:pPr>
              <a:lnSpc>
                <a:spcPct val="100000"/>
              </a:lnSpc>
              <a:buNone/>
              <a:tabLst>
                <a:tab algn="l" pos="0"/>
              </a:tabLst>
            </a:pPr>
            <a:r>
              <a:rPr b="1" lang="en-US" sz="2400" spc="-1" strike="noStrike">
                <a:solidFill>
                  <a:srgbClr val="f79646"/>
                </a:solidFill>
                <a:latin typeface="Arial"/>
              </a:rPr>
              <a:t>2) The programming interface (IDE)</a:t>
            </a:r>
            <a:br>
              <a:rPr sz="1800"/>
            </a:br>
            <a:br>
              <a:rPr sz="1800"/>
            </a:br>
            <a:br>
              <a:rPr sz="1800"/>
            </a:br>
            <a:br>
              <a:rPr sz="1800"/>
            </a:br>
            <a:endParaRPr b="0" lang="fr-FR" sz="2400" spc="-1" strike="noStrike">
              <a:latin typeface="Arial"/>
            </a:endParaRPr>
          </a:p>
        </p:txBody>
      </p:sp>
      <p:pic>
        <p:nvPicPr>
          <p:cNvPr id="113" name="Image 8" descr=""/>
          <p:cNvPicPr/>
          <p:nvPr/>
        </p:nvPicPr>
        <p:blipFill>
          <a:blip r:embed="rId2"/>
          <a:srcRect l="0" t="22098" r="7277" b="0"/>
          <a:stretch/>
        </p:blipFill>
        <p:spPr>
          <a:xfrm>
            <a:off x="7920000" y="14760"/>
            <a:ext cx="2158920" cy="1667520"/>
          </a:xfrm>
          <a:prstGeom prst="rect">
            <a:avLst/>
          </a:prstGeom>
          <a:ln w="0">
            <a:noFill/>
          </a:ln>
        </p:spPr>
      </p:pic>
      <p:sp>
        <p:nvSpPr>
          <p:cNvPr id="114" name="Titre 4"/>
          <p:cNvSpPr/>
          <p:nvPr/>
        </p:nvSpPr>
        <p:spPr>
          <a:xfrm>
            <a:off x="543600" y="1826280"/>
            <a:ext cx="8888040" cy="1072080"/>
          </a:xfrm>
          <a:prstGeom prst="rect">
            <a:avLst/>
          </a:prstGeom>
          <a:noFill/>
          <a:ln w="0">
            <a:noFill/>
          </a:ln>
        </p:spPr>
        <p:style>
          <a:lnRef idx="0"/>
          <a:fillRef idx="0"/>
          <a:effectRef idx="0"/>
          <a:fontRef idx="minor"/>
        </p:style>
        <p:txBody>
          <a:bodyPr lIns="0" rIns="0" tIns="0" bIns="0" anchor="t">
            <a:noAutofit/>
          </a:bodyPr>
          <a:p>
            <a:pPr algn="just">
              <a:lnSpc>
                <a:spcPct val="100000"/>
              </a:lnSpc>
              <a:buNone/>
              <a:tabLst>
                <a:tab algn="l" pos="0"/>
              </a:tabLst>
            </a:pPr>
            <a:r>
              <a:rPr b="1" lang="fr-FR" sz="1800" spc="-1" strike="noStrike">
                <a:solidFill>
                  <a:srgbClr val="1f497d"/>
                </a:solidFill>
                <a:latin typeface="Arial"/>
              </a:rPr>
              <a:t>A IDE </a:t>
            </a:r>
            <a:r>
              <a:rPr b="1" lang="fr-FR" sz="1800" spc="-1" strike="noStrike">
                <a:solidFill>
                  <a:srgbClr val="000000"/>
                </a:solidFill>
                <a:latin typeface="Arial"/>
              </a:rPr>
              <a:t>: </a:t>
            </a:r>
            <a:r>
              <a:rPr b="0" lang="fr-FR" sz="1800" spc="-1" strike="noStrike">
                <a:solidFill>
                  <a:srgbClr val="000000"/>
                </a:solidFill>
                <a:latin typeface="Arial"/>
              </a:rPr>
              <a:t>(integrated development environment) : platform to code.</a:t>
            </a:r>
            <a:endParaRPr b="0" lang="fr-FR" sz="1800" spc="-1" strike="noStrike">
              <a:latin typeface="Arial"/>
            </a:endParaRPr>
          </a:p>
          <a:p>
            <a:pPr algn="just">
              <a:lnSpc>
                <a:spcPct val="100000"/>
              </a:lnSpc>
              <a:buNone/>
              <a:tabLst>
                <a:tab algn="l" pos="0"/>
              </a:tabLst>
            </a:pPr>
            <a:endParaRPr b="0" lang="fr-FR" sz="1800" spc="-1" strike="noStrike">
              <a:latin typeface="Arial"/>
            </a:endParaRPr>
          </a:p>
          <a:p>
            <a:pPr algn="just">
              <a:lnSpc>
                <a:spcPct val="100000"/>
              </a:lnSpc>
              <a:buNone/>
              <a:tabLst>
                <a:tab algn="l" pos="0"/>
              </a:tabLst>
            </a:pPr>
            <a:r>
              <a:rPr b="0" lang="fr-FR" sz="1800" spc="-1" strike="noStrike">
                <a:solidFill>
                  <a:srgbClr val="000000"/>
                </a:solidFill>
                <a:latin typeface="Arial"/>
              </a:rPr>
              <a:t>Our IDE use here is Microsoft MakeCode : </a:t>
            </a:r>
            <a:r>
              <a:rPr b="0" lang="fr-FR" sz="1800" spc="-1" strike="noStrike" u="sng">
                <a:solidFill>
                  <a:srgbClr val="0000ff"/>
                </a:solidFill>
                <a:uFillTx/>
                <a:latin typeface="Arial"/>
                <a:hlinkClick r:id="rId3"/>
              </a:rPr>
              <a:t>https://makecode.microbit.org/</a:t>
            </a:r>
            <a:endParaRPr b="0" lang="fr-FR" sz="1800" spc="-1" strike="noStrike">
              <a:latin typeface="Arial"/>
            </a:endParaRPr>
          </a:p>
          <a:p>
            <a:pPr algn="just">
              <a:lnSpc>
                <a:spcPct val="100000"/>
              </a:lnSpc>
              <a:buNone/>
              <a:tabLst>
                <a:tab algn="l" pos="0"/>
              </a:tabLst>
            </a:pPr>
            <a:endParaRPr b="0" lang="fr-FR" sz="1800" spc="-1" strike="noStrike">
              <a:latin typeface="Arial"/>
            </a:endParaRPr>
          </a:p>
          <a:p>
            <a:pPr algn="just">
              <a:lnSpc>
                <a:spcPct val="100000"/>
              </a:lnSpc>
              <a:buNone/>
              <a:tabLst>
                <a:tab algn="l" pos="0"/>
              </a:tabLst>
            </a:pPr>
            <a:endParaRPr b="0" lang="fr-FR" sz="1800" spc="-1" strike="noStrike">
              <a:latin typeface="Arial"/>
            </a:endParaRPr>
          </a:p>
          <a:p>
            <a:pPr>
              <a:lnSpc>
                <a:spcPct val="100000"/>
              </a:lnSpc>
              <a:spcAft>
                <a:spcPts val="400"/>
              </a:spcAft>
              <a:buNone/>
              <a:tabLst>
                <a:tab algn="l" pos="0"/>
              </a:tabLst>
            </a:pPr>
            <a:br>
              <a:rPr sz="1800"/>
            </a:br>
            <a:br>
              <a:rPr sz="1800"/>
            </a:br>
            <a:br>
              <a:rPr sz="1800"/>
            </a:br>
            <a:br>
              <a:rPr sz="1800"/>
            </a:br>
            <a:br>
              <a:rPr sz="1800"/>
            </a:br>
            <a:br>
              <a:rPr sz="1800"/>
            </a:br>
            <a:br>
              <a:rPr sz="1800"/>
            </a:br>
            <a:endParaRPr b="0" lang="fr-FR" sz="1800" spc="-1" strike="noStrike">
              <a:latin typeface="Arial"/>
            </a:endParaRPr>
          </a:p>
        </p:txBody>
      </p:sp>
      <p:grpSp>
        <p:nvGrpSpPr>
          <p:cNvPr id="115" name="Groupe 5"/>
          <p:cNvGrpSpPr/>
          <p:nvPr/>
        </p:nvGrpSpPr>
        <p:grpSpPr>
          <a:xfrm>
            <a:off x="565200" y="2824560"/>
            <a:ext cx="4536000" cy="1860840"/>
            <a:chOff x="565200" y="2824560"/>
            <a:chExt cx="4536000" cy="1860840"/>
          </a:xfrm>
        </p:grpSpPr>
        <p:pic>
          <p:nvPicPr>
            <p:cNvPr id="116" name="Image 10" descr=""/>
            <p:cNvPicPr/>
            <p:nvPr/>
          </p:nvPicPr>
          <p:blipFill>
            <a:blip r:embed="rId4"/>
            <a:stretch/>
          </p:blipFill>
          <p:spPr>
            <a:xfrm>
              <a:off x="565200" y="2824560"/>
              <a:ext cx="4536000" cy="1860840"/>
            </a:xfrm>
            <a:prstGeom prst="rect">
              <a:avLst/>
            </a:prstGeom>
            <a:ln w="0">
              <a:noFill/>
            </a:ln>
          </p:spPr>
        </p:pic>
        <p:sp>
          <p:nvSpPr>
            <p:cNvPr id="117" name="Ellipse 11"/>
            <p:cNvSpPr/>
            <p:nvPr/>
          </p:nvSpPr>
          <p:spPr>
            <a:xfrm>
              <a:off x="646920" y="3681720"/>
              <a:ext cx="1079640" cy="662400"/>
            </a:xfrm>
            <a:prstGeom prst="ellipse">
              <a:avLst/>
            </a:prstGeom>
            <a:noFill/>
            <a:ln w="38100">
              <a:solidFill>
                <a:srgbClr val="f79646"/>
              </a:solidFill>
              <a:round/>
            </a:ln>
          </p:spPr>
          <p:style>
            <a:lnRef idx="2">
              <a:schemeClr val="accent6"/>
            </a:lnRef>
            <a:fillRef idx="1">
              <a:schemeClr val="lt1"/>
            </a:fillRef>
            <a:effectRef idx="0">
              <a:schemeClr val="accent6"/>
            </a:effectRef>
            <a:fontRef idx="minor"/>
          </p:style>
        </p:sp>
      </p:grpSp>
      <p:grpSp>
        <p:nvGrpSpPr>
          <p:cNvPr id="118" name="Groupe 4"/>
          <p:cNvGrpSpPr/>
          <p:nvPr/>
        </p:nvGrpSpPr>
        <p:grpSpPr>
          <a:xfrm>
            <a:off x="2951280" y="3655080"/>
            <a:ext cx="2282400" cy="1382040"/>
            <a:chOff x="2951280" y="3655080"/>
            <a:chExt cx="2282400" cy="1382040"/>
          </a:xfrm>
        </p:grpSpPr>
        <p:pic>
          <p:nvPicPr>
            <p:cNvPr id="119" name="Image 13" descr=""/>
            <p:cNvPicPr/>
            <p:nvPr/>
          </p:nvPicPr>
          <p:blipFill>
            <a:blip r:embed="rId5"/>
            <a:stretch/>
          </p:blipFill>
          <p:spPr>
            <a:xfrm>
              <a:off x="2951280" y="3655080"/>
              <a:ext cx="2262600" cy="1303200"/>
            </a:xfrm>
            <a:prstGeom prst="rect">
              <a:avLst/>
            </a:prstGeom>
            <a:ln w="0">
              <a:noFill/>
            </a:ln>
          </p:spPr>
        </p:pic>
        <p:sp>
          <p:nvSpPr>
            <p:cNvPr id="120" name="Ellipse 14"/>
            <p:cNvSpPr/>
            <p:nvPr/>
          </p:nvSpPr>
          <p:spPr>
            <a:xfrm>
              <a:off x="4405320" y="4607280"/>
              <a:ext cx="828360" cy="429840"/>
            </a:xfrm>
            <a:prstGeom prst="ellipse">
              <a:avLst/>
            </a:prstGeom>
            <a:noFill/>
            <a:ln w="38100">
              <a:solidFill>
                <a:srgbClr val="f79646"/>
              </a:solidFill>
              <a:round/>
            </a:ln>
          </p:spPr>
          <p:style>
            <a:lnRef idx="2">
              <a:schemeClr val="accent6"/>
            </a:lnRef>
            <a:fillRef idx="1">
              <a:schemeClr val="lt1"/>
            </a:fillRef>
            <a:effectRef idx="0">
              <a:schemeClr val="accent6"/>
            </a:effectRef>
            <a:fontRef idx="minor"/>
          </p:style>
        </p:sp>
      </p:grpSp>
      <p:sp>
        <p:nvSpPr>
          <p:cNvPr id="121" name="Connecteur : en arc 20"/>
          <p:cNvSpPr/>
          <p:nvPr/>
        </p:nvSpPr>
        <p:spPr>
          <a:xfrm>
            <a:off x="1949040" y="4102200"/>
            <a:ext cx="1145880" cy="648000"/>
          </a:xfrm>
          <a:prstGeom prst="curvedConnector3">
            <a:avLst>
              <a:gd name="adj1" fmla="val 50000"/>
            </a:avLst>
          </a:prstGeom>
          <a:noFill/>
          <a:ln w="12700">
            <a:solidFill>
              <a:srgbClr val="f79646"/>
            </a:solidFill>
            <a:tailEnd len="med" type="triangle" w="med"/>
          </a:ln>
        </p:spPr>
        <p:style>
          <a:lnRef idx="1">
            <a:schemeClr val="accent6"/>
          </a:lnRef>
          <a:fillRef idx="0">
            <a:schemeClr val="accent6"/>
          </a:fillRef>
          <a:effectRef idx="0">
            <a:schemeClr val="accent6"/>
          </a:effectRef>
          <a:fontRef idx="minor"/>
        </p:style>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22" name="Image 2" descr=""/>
          <p:cNvPicPr/>
          <p:nvPr/>
        </p:nvPicPr>
        <p:blipFill>
          <a:blip r:embed="rId1"/>
          <a:stretch/>
        </p:blipFill>
        <p:spPr>
          <a:xfrm>
            <a:off x="0" y="5136840"/>
            <a:ext cx="10078920" cy="533160"/>
          </a:xfrm>
          <a:prstGeom prst="rect">
            <a:avLst/>
          </a:prstGeom>
          <a:ln w="0">
            <a:noFill/>
          </a:ln>
        </p:spPr>
      </p:pic>
      <p:sp>
        <p:nvSpPr>
          <p:cNvPr id="123"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 Introduction</a:t>
            </a:r>
            <a:endParaRPr b="0" lang="fr-FR" sz="4400" spc="-1" strike="noStrike">
              <a:latin typeface="Arial"/>
            </a:endParaRPr>
          </a:p>
        </p:txBody>
      </p:sp>
      <p:sp>
        <p:nvSpPr>
          <p:cNvPr id="124" name="PlaceHolder 2"/>
          <p:cNvSpPr>
            <a:spLocks noGrp="1"/>
          </p:cNvSpPr>
          <p:nvPr>
            <p:ph type="title"/>
          </p:nvPr>
        </p:nvSpPr>
        <p:spPr>
          <a:xfrm>
            <a:off x="565200" y="1296000"/>
            <a:ext cx="6130080" cy="457920"/>
          </a:xfrm>
          <a:prstGeom prst="rect">
            <a:avLst/>
          </a:prstGeom>
          <a:noFill/>
          <a:ln w="0">
            <a:noFill/>
          </a:ln>
        </p:spPr>
        <p:txBody>
          <a:bodyPr lIns="0" rIns="0" tIns="0" bIns="0" anchor="t">
            <a:noAutofit/>
          </a:bodyPr>
          <a:p>
            <a:pPr>
              <a:lnSpc>
                <a:spcPct val="100000"/>
              </a:lnSpc>
              <a:buNone/>
              <a:tabLst>
                <a:tab algn="l" pos="0"/>
              </a:tabLst>
            </a:pPr>
            <a:r>
              <a:rPr b="1" lang="en-US" sz="2400" spc="-1" strike="noStrike">
                <a:solidFill>
                  <a:srgbClr val="f79646"/>
                </a:solidFill>
                <a:latin typeface="Arial"/>
              </a:rPr>
              <a:t>2) The programming interface (IDE)</a:t>
            </a:r>
            <a:br>
              <a:rPr sz="1800"/>
            </a:br>
            <a:br>
              <a:rPr sz="1800"/>
            </a:br>
            <a:br>
              <a:rPr sz="1800"/>
            </a:br>
            <a:br>
              <a:rPr sz="1800"/>
            </a:br>
            <a:endParaRPr b="0" lang="fr-FR" sz="2400" spc="-1" strike="noStrike">
              <a:latin typeface="Arial"/>
            </a:endParaRPr>
          </a:p>
        </p:txBody>
      </p:sp>
      <p:pic>
        <p:nvPicPr>
          <p:cNvPr id="125" name="Image 8" descr=""/>
          <p:cNvPicPr/>
          <p:nvPr/>
        </p:nvPicPr>
        <p:blipFill>
          <a:blip r:embed="rId2"/>
          <a:srcRect l="0" t="22098" r="7277" b="0"/>
          <a:stretch/>
        </p:blipFill>
        <p:spPr>
          <a:xfrm>
            <a:off x="7920000" y="14760"/>
            <a:ext cx="2158920" cy="1667520"/>
          </a:xfrm>
          <a:prstGeom prst="rect">
            <a:avLst/>
          </a:prstGeom>
          <a:ln w="0">
            <a:noFill/>
          </a:ln>
        </p:spPr>
      </p:pic>
      <p:sp>
        <p:nvSpPr>
          <p:cNvPr id="126" name="Titre 4"/>
          <p:cNvSpPr/>
          <p:nvPr/>
        </p:nvSpPr>
        <p:spPr>
          <a:xfrm>
            <a:off x="543600" y="1826280"/>
            <a:ext cx="8888040" cy="1072080"/>
          </a:xfrm>
          <a:prstGeom prst="rect">
            <a:avLst/>
          </a:prstGeom>
          <a:noFill/>
          <a:ln w="0">
            <a:noFill/>
          </a:ln>
        </p:spPr>
        <p:style>
          <a:lnRef idx="0"/>
          <a:fillRef idx="0"/>
          <a:effectRef idx="0"/>
          <a:fontRef idx="minor"/>
        </p:style>
        <p:txBody>
          <a:bodyPr lIns="0" rIns="0" tIns="0" bIns="0" anchor="t">
            <a:noAutofit/>
          </a:bodyPr>
          <a:p>
            <a:pPr algn="just">
              <a:lnSpc>
                <a:spcPct val="100000"/>
              </a:lnSpc>
              <a:buNone/>
              <a:tabLst>
                <a:tab algn="l" pos="0"/>
              </a:tabLst>
            </a:pPr>
            <a:r>
              <a:rPr b="1" lang="fr-FR" sz="1800" spc="-1" strike="noStrike">
                <a:solidFill>
                  <a:srgbClr val="1f497d"/>
                </a:solidFill>
                <a:latin typeface="Arial"/>
              </a:rPr>
              <a:t>Install Extension</a:t>
            </a:r>
            <a:r>
              <a:rPr b="1" lang="fr-FR" sz="1800" spc="-1" strike="noStrike">
                <a:solidFill>
                  <a:srgbClr val="000000"/>
                </a:solidFill>
                <a:latin typeface="Arial"/>
              </a:rPr>
              <a:t>: DF – Driver (</a:t>
            </a:r>
            <a:r>
              <a:rPr b="0" lang="fr-FR" sz="1800" spc="-1" strike="noStrike">
                <a:solidFill>
                  <a:srgbClr val="000000"/>
                </a:solidFill>
                <a:latin typeface="Arial"/>
              </a:rPr>
              <a:t>mainEuBot.ts</a:t>
            </a:r>
            <a:r>
              <a:rPr b="1" lang="fr-FR" sz="1800" spc="-1" strike="noStrike">
                <a:solidFill>
                  <a:srgbClr val="000000"/>
                </a:solidFill>
                <a:latin typeface="Arial"/>
              </a:rPr>
              <a:t>)</a:t>
            </a:r>
            <a:endParaRPr b="0" lang="fr-FR" sz="1800" spc="-1" strike="noStrike">
              <a:latin typeface="Arial"/>
            </a:endParaRPr>
          </a:p>
          <a:p>
            <a:pPr algn="just">
              <a:lnSpc>
                <a:spcPct val="100000"/>
              </a:lnSpc>
              <a:buNone/>
              <a:tabLst>
                <a:tab algn="l" pos="0"/>
              </a:tabLst>
            </a:pPr>
            <a:r>
              <a:rPr b="0" lang="fr-FR" sz="1800" spc="-1" strike="noStrike">
                <a:solidFill>
                  <a:srgbClr val="000000"/>
                </a:solidFill>
                <a:latin typeface="Arial"/>
              </a:rPr>
              <a:t> </a:t>
            </a:r>
            <a:endParaRPr b="0" lang="fr-FR" sz="1800" spc="-1" strike="noStrike">
              <a:latin typeface="Arial"/>
            </a:endParaRPr>
          </a:p>
          <a:p>
            <a:pPr>
              <a:lnSpc>
                <a:spcPct val="100000"/>
              </a:lnSpc>
              <a:spcAft>
                <a:spcPts val="400"/>
              </a:spcAft>
              <a:buNone/>
              <a:tabLst>
                <a:tab algn="l" pos="0"/>
              </a:tabLst>
            </a:pPr>
            <a:br>
              <a:rPr sz="1800"/>
            </a:br>
            <a:br>
              <a:rPr sz="1800"/>
            </a:br>
            <a:br>
              <a:rPr sz="1800"/>
            </a:br>
            <a:br>
              <a:rPr sz="1800"/>
            </a:br>
            <a:br>
              <a:rPr sz="1800"/>
            </a:br>
            <a:br>
              <a:rPr sz="1800"/>
            </a:br>
            <a:br>
              <a:rPr sz="1800"/>
            </a:br>
            <a:endParaRPr b="0" lang="fr-FR" sz="1800" spc="-1" strike="noStrike">
              <a:latin typeface="Arial"/>
            </a:endParaRPr>
          </a:p>
        </p:txBody>
      </p:sp>
      <p:pic>
        <p:nvPicPr>
          <p:cNvPr id="127" name="Imagem 12" descr=""/>
          <p:cNvPicPr/>
          <p:nvPr/>
        </p:nvPicPr>
        <p:blipFill>
          <a:blip r:embed="rId3"/>
          <a:stretch/>
        </p:blipFill>
        <p:spPr>
          <a:xfrm>
            <a:off x="286920" y="2292840"/>
            <a:ext cx="5173200" cy="2481840"/>
          </a:xfrm>
          <a:prstGeom prst="rect">
            <a:avLst/>
          </a:prstGeom>
          <a:ln w="0">
            <a:noFill/>
          </a:ln>
        </p:spPr>
      </p:pic>
      <p:sp>
        <p:nvSpPr>
          <p:cNvPr id="128" name="Retângulo 15"/>
          <p:cNvSpPr/>
          <p:nvPr/>
        </p:nvSpPr>
        <p:spPr>
          <a:xfrm>
            <a:off x="3455280" y="2292840"/>
            <a:ext cx="1007640" cy="25308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p:style>
      </p:sp>
      <p:sp>
        <p:nvSpPr>
          <p:cNvPr id="129" name="Elipse 16"/>
          <p:cNvSpPr/>
          <p:nvPr/>
        </p:nvSpPr>
        <p:spPr>
          <a:xfrm>
            <a:off x="4478040" y="2117160"/>
            <a:ext cx="561240" cy="542520"/>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buNone/>
            </a:pPr>
            <a:r>
              <a:rPr b="0" lang="en-GB" sz="1800" spc="-1" strike="noStrike">
                <a:solidFill>
                  <a:srgbClr val="000000"/>
                </a:solidFill>
                <a:latin typeface="Arial"/>
                <a:ea typeface="DejaVu Sans"/>
              </a:rPr>
              <a:t>1</a:t>
            </a:r>
            <a:endParaRPr b="0" lang="fr-FR" sz="1800" spc="-1" strike="noStrike">
              <a:latin typeface="Arial"/>
            </a:endParaRPr>
          </a:p>
        </p:txBody>
      </p:sp>
      <p:sp>
        <p:nvSpPr>
          <p:cNvPr id="130" name="Retângulo 18"/>
          <p:cNvSpPr/>
          <p:nvPr/>
        </p:nvSpPr>
        <p:spPr>
          <a:xfrm>
            <a:off x="1799280" y="4084200"/>
            <a:ext cx="359640" cy="28836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p:style>
      </p:sp>
      <p:sp>
        <p:nvSpPr>
          <p:cNvPr id="131" name="Elipse 19"/>
          <p:cNvSpPr/>
          <p:nvPr/>
        </p:nvSpPr>
        <p:spPr>
          <a:xfrm>
            <a:off x="2159280" y="3951720"/>
            <a:ext cx="561240" cy="542520"/>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buNone/>
            </a:pPr>
            <a:r>
              <a:rPr b="0" lang="en-GB" sz="1800" spc="-1" strike="noStrike">
                <a:solidFill>
                  <a:srgbClr val="000000"/>
                </a:solidFill>
                <a:latin typeface="Arial"/>
                <a:ea typeface="DejaVu Sans"/>
              </a:rPr>
              <a:t>2</a:t>
            </a:r>
            <a:endParaRPr b="0" lang="fr-FR" sz="1800" spc="-1" strike="noStrike">
              <a:latin typeface="Arial"/>
            </a:endParaRPr>
          </a:p>
        </p:txBody>
      </p:sp>
      <p:sp>
        <p:nvSpPr>
          <p:cNvPr id="132" name="Connecteur : en arc 20"/>
          <p:cNvSpPr/>
          <p:nvPr/>
        </p:nvSpPr>
        <p:spPr>
          <a:xfrm flipV="1">
            <a:off x="2745720" y="3542760"/>
            <a:ext cx="1320840" cy="666360"/>
          </a:xfrm>
          <a:prstGeom prst="curvedConnector3">
            <a:avLst>
              <a:gd name="adj1" fmla="val 50000"/>
            </a:avLst>
          </a:prstGeom>
          <a:noFill/>
          <a:ln w="28575">
            <a:solidFill>
              <a:srgbClr val="ff0000"/>
            </a:solidFill>
            <a:tailEnd len="med" type="triangle" w="med"/>
          </a:ln>
        </p:spPr>
        <p:style>
          <a:lnRef idx="1">
            <a:schemeClr val="accent6"/>
          </a:lnRef>
          <a:fillRef idx="0">
            <a:schemeClr val="accent6"/>
          </a:fillRef>
          <a:effectRef idx="0">
            <a:schemeClr val="accent6"/>
          </a:effectRef>
          <a:fontRef idx="minor"/>
        </p:style>
      </p:sp>
      <p:pic>
        <p:nvPicPr>
          <p:cNvPr id="133" name="Imagem 26" descr=""/>
          <p:cNvPicPr/>
          <p:nvPr/>
        </p:nvPicPr>
        <p:blipFill>
          <a:blip r:embed="rId4"/>
          <a:stretch/>
        </p:blipFill>
        <p:spPr>
          <a:xfrm>
            <a:off x="4067280" y="2968560"/>
            <a:ext cx="4011120" cy="1346400"/>
          </a:xfrm>
          <a:prstGeom prst="rect">
            <a:avLst/>
          </a:prstGeom>
          <a:ln w="0">
            <a:noFill/>
          </a:ln>
        </p:spPr>
      </p:pic>
      <p:sp>
        <p:nvSpPr>
          <p:cNvPr id="134" name="Retângulo 27"/>
          <p:cNvSpPr/>
          <p:nvPr/>
        </p:nvSpPr>
        <p:spPr>
          <a:xfrm>
            <a:off x="6864480" y="3951720"/>
            <a:ext cx="1213560" cy="35748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p:style>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35" name="Image 2" descr=""/>
          <p:cNvPicPr/>
          <p:nvPr/>
        </p:nvPicPr>
        <p:blipFill>
          <a:blip r:embed="rId1"/>
          <a:stretch/>
        </p:blipFill>
        <p:spPr>
          <a:xfrm>
            <a:off x="0" y="5136840"/>
            <a:ext cx="10078920" cy="533160"/>
          </a:xfrm>
          <a:prstGeom prst="rect">
            <a:avLst/>
          </a:prstGeom>
          <a:ln w="0">
            <a:noFill/>
          </a:ln>
        </p:spPr>
      </p:pic>
      <p:sp>
        <p:nvSpPr>
          <p:cNvPr id="136" name="PlaceHolder 1"/>
          <p:cNvSpPr>
            <a:spLocks noGrp="1"/>
          </p:cNvSpPr>
          <p:nvPr>
            <p:ph type="title"/>
          </p:nvPr>
        </p:nvSpPr>
        <p:spPr>
          <a:xfrm>
            <a:off x="543600" y="36360"/>
            <a:ext cx="5550480" cy="125928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I/- Introduction</a:t>
            </a:r>
            <a:endParaRPr b="0" lang="fr-FR" sz="4400" spc="-1" strike="noStrike">
              <a:latin typeface="Arial"/>
            </a:endParaRPr>
          </a:p>
        </p:txBody>
      </p:sp>
      <p:sp>
        <p:nvSpPr>
          <p:cNvPr id="137" name="PlaceHolder 2"/>
          <p:cNvSpPr>
            <a:spLocks noGrp="1"/>
          </p:cNvSpPr>
          <p:nvPr>
            <p:ph type="title"/>
          </p:nvPr>
        </p:nvSpPr>
        <p:spPr>
          <a:xfrm>
            <a:off x="565200" y="1296000"/>
            <a:ext cx="6130080" cy="457920"/>
          </a:xfrm>
          <a:prstGeom prst="rect">
            <a:avLst/>
          </a:prstGeom>
          <a:noFill/>
          <a:ln w="0">
            <a:noFill/>
          </a:ln>
        </p:spPr>
        <p:txBody>
          <a:bodyPr lIns="0" rIns="0" tIns="0" bIns="0" anchor="t">
            <a:noAutofit/>
          </a:bodyPr>
          <a:p>
            <a:pPr>
              <a:lnSpc>
                <a:spcPct val="100000"/>
              </a:lnSpc>
              <a:buNone/>
              <a:tabLst>
                <a:tab algn="l" pos="0"/>
              </a:tabLst>
            </a:pPr>
            <a:r>
              <a:rPr b="1" lang="en-US" sz="2400" spc="-1" strike="noStrike">
                <a:solidFill>
                  <a:srgbClr val="f79646"/>
                </a:solidFill>
                <a:latin typeface="Arial"/>
              </a:rPr>
              <a:t>2) The programming interface (IDE)</a:t>
            </a:r>
            <a:br>
              <a:rPr sz="1800"/>
            </a:br>
            <a:br>
              <a:rPr sz="1800"/>
            </a:br>
            <a:br>
              <a:rPr sz="1800"/>
            </a:br>
            <a:br>
              <a:rPr sz="1800"/>
            </a:br>
            <a:endParaRPr b="0" lang="fr-FR" sz="2400" spc="-1" strike="noStrike">
              <a:latin typeface="Arial"/>
            </a:endParaRPr>
          </a:p>
        </p:txBody>
      </p:sp>
      <p:pic>
        <p:nvPicPr>
          <p:cNvPr id="138" name="Image 8" descr=""/>
          <p:cNvPicPr/>
          <p:nvPr/>
        </p:nvPicPr>
        <p:blipFill>
          <a:blip r:embed="rId2"/>
          <a:srcRect l="0" t="22098" r="7277" b="0"/>
          <a:stretch/>
        </p:blipFill>
        <p:spPr>
          <a:xfrm>
            <a:off x="7920000" y="14760"/>
            <a:ext cx="2158920" cy="1667520"/>
          </a:xfrm>
          <a:prstGeom prst="rect">
            <a:avLst/>
          </a:prstGeom>
          <a:ln w="0">
            <a:noFill/>
          </a:ln>
        </p:spPr>
      </p:pic>
      <p:sp>
        <p:nvSpPr>
          <p:cNvPr id="139" name="Titre 4"/>
          <p:cNvSpPr/>
          <p:nvPr/>
        </p:nvSpPr>
        <p:spPr>
          <a:xfrm>
            <a:off x="543600" y="1826280"/>
            <a:ext cx="8888040" cy="1072080"/>
          </a:xfrm>
          <a:prstGeom prst="rect">
            <a:avLst/>
          </a:prstGeom>
          <a:noFill/>
          <a:ln w="0">
            <a:noFill/>
          </a:ln>
        </p:spPr>
        <p:style>
          <a:lnRef idx="0"/>
          <a:fillRef idx="0"/>
          <a:effectRef idx="0"/>
          <a:fontRef idx="minor"/>
        </p:style>
        <p:txBody>
          <a:bodyPr lIns="0" rIns="0" tIns="0" bIns="0" anchor="t">
            <a:noAutofit/>
          </a:bodyPr>
          <a:p>
            <a:pPr algn="just">
              <a:lnSpc>
                <a:spcPct val="100000"/>
              </a:lnSpc>
              <a:buNone/>
              <a:tabLst>
                <a:tab algn="l" pos="0"/>
              </a:tabLst>
            </a:pPr>
            <a:r>
              <a:rPr b="1" lang="fr-FR" sz="1800" spc="-1" strike="noStrike">
                <a:solidFill>
                  <a:srgbClr val="1f497d"/>
                </a:solidFill>
                <a:latin typeface="Arial"/>
              </a:rPr>
              <a:t>Install Extension</a:t>
            </a:r>
            <a:r>
              <a:rPr b="1" lang="fr-FR" sz="1800" spc="-1" strike="noStrike">
                <a:solidFill>
                  <a:srgbClr val="000000"/>
                </a:solidFill>
                <a:latin typeface="Arial"/>
              </a:rPr>
              <a:t>: DF – Driver (</a:t>
            </a:r>
            <a:r>
              <a:rPr b="0" lang="fr-FR" sz="1800" spc="-1" strike="noStrike">
                <a:solidFill>
                  <a:srgbClr val="000000"/>
                </a:solidFill>
                <a:latin typeface="Arial"/>
              </a:rPr>
              <a:t>mainEuBot.ts</a:t>
            </a:r>
            <a:r>
              <a:rPr b="1" lang="fr-FR" sz="1800" spc="-1" strike="noStrike">
                <a:solidFill>
                  <a:srgbClr val="000000"/>
                </a:solidFill>
                <a:latin typeface="Arial"/>
              </a:rPr>
              <a:t>)</a:t>
            </a:r>
            <a:endParaRPr b="0" lang="fr-FR" sz="1800" spc="-1" strike="noStrike">
              <a:latin typeface="Arial"/>
            </a:endParaRPr>
          </a:p>
          <a:p>
            <a:pPr algn="just">
              <a:lnSpc>
                <a:spcPct val="100000"/>
              </a:lnSpc>
              <a:buNone/>
              <a:tabLst>
                <a:tab algn="l" pos="0"/>
              </a:tabLst>
            </a:pPr>
            <a:r>
              <a:rPr b="0" lang="fr-FR" sz="1800" spc="-1" strike="noStrike">
                <a:solidFill>
                  <a:srgbClr val="000000"/>
                </a:solidFill>
                <a:latin typeface="Arial"/>
              </a:rPr>
              <a:t> </a:t>
            </a:r>
            <a:endParaRPr b="0" lang="fr-FR" sz="1800" spc="-1" strike="noStrike">
              <a:latin typeface="Arial"/>
            </a:endParaRPr>
          </a:p>
          <a:p>
            <a:pPr>
              <a:lnSpc>
                <a:spcPct val="100000"/>
              </a:lnSpc>
              <a:spcAft>
                <a:spcPts val="400"/>
              </a:spcAft>
              <a:buNone/>
              <a:tabLst>
                <a:tab algn="l" pos="0"/>
              </a:tabLst>
            </a:pPr>
            <a:br>
              <a:rPr sz="1800"/>
            </a:br>
            <a:br>
              <a:rPr sz="1800"/>
            </a:br>
            <a:br>
              <a:rPr sz="1800"/>
            </a:br>
            <a:br>
              <a:rPr sz="1800"/>
            </a:br>
            <a:br>
              <a:rPr sz="1800"/>
            </a:br>
            <a:br>
              <a:rPr sz="1800"/>
            </a:br>
            <a:br>
              <a:rPr sz="1800"/>
            </a:br>
            <a:endParaRPr b="0" lang="fr-FR" sz="1800" spc="-1" strike="noStrike">
              <a:latin typeface="Arial"/>
            </a:endParaRPr>
          </a:p>
        </p:txBody>
      </p:sp>
      <p:pic>
        <p:nvPicPr>
          <p:cNvPr id="140" name="Imagem 5" descr=""/>
          <p:cNvPicPr/>
          <p:nvPr/>
        </p:nvPicPr>
        <p:blipFill>
          <a:blip r:embed="rId3"/>
          <a:stretch/>
        </p:blipFill>
        <p:spPr>
          <a:xfrm>
            <a:off x="312840" y="2214000"/>
            <a:ext cx="3714840" cy="1496520"/>
          </a:xfrm>
          <a:prstGeom prst="rect">
            <a:avLst/>
          </a:prstGeom>
          <a:ln w="0">
            <a:noFill/>
          </a:ln>
        </p:spPr>
      </p:pic>
      <p:sp>
        <p:nvSpPr>
          <p:cNvPr id="141" name="Connecteur : en arc 20"/>
          <p:cNvSpPr/>
          <p:nvPr/>
        </p:nvSpPr>
        <p:spPr>
          <a:xfrm flipH="1" flipV="1" rot="5400000">
            <a:off x="2233800" y="3161160"/>
            <a:ext cx="662400" cy="559800"/>
          </a:xfrm>
          <a:prstGeom prst="curvedConnector3">
            <a:avLst>
              <a:gd name="adj1" fmla="val 50000"/>
            </a:avLst>
          </a:prstGeom>
          <a:noFill/>
          <a:ln w="28575">
            <a:solidFill>
              <a:srgbClr val="ff0000"/>
            </a:solidFill>
            <a:tailEnd len="med" type="triangle" w="med"/>
          </a:ln>
        </p:spPr>
        <p:style>
          <a:lnRef idx="1">
            <a:schemeClr val="accent6"/>
          </a:lnRef>
          <a:fillRef idx="0">
            <a:schemeClr val="accent6"/>
          </a:fillRef>
          <a:effectRef idx="0">
            <a:schemeClr val="accent6"/>
          </a:effectRef>
          <a:fontRef idx="minor"/>
        </p:style>
      </p:sp>
      <p:sp>
        <p:nvSpPr>
          <p:cNvPr id="142" name="Connecteur : en arc 20"/>
          <p:cNvSpPr/>
          <p:nvPr/>
        </p:nvSpPr>
        <p:spPr>
          <a:xfrm rot="10800000">
            <a:off x="3858480" y="2784600"/>
            <a:ext cx="1181160" cy="12240"/>
          </a:xfrm>
          <a:prstGeom prst="curvedConnector3">
            <a:avLst>
              <a:gd name="adj1" fmla="val 50000"/>
            </a:avLst>
          </a:prstGeom>
          <a:noFill/>
          <a:ln w="28575">
            <a:solidFill>
              <a:srgbClr val="ff0000"/>
            </a:solidFill>
            <a:tailEnd len="med" type="triangle" w="med"/>
          </a:ln>
        </p:spPr>
        <p:style>
          <a:lnRef idx="1">
            <a:schemeClr val="accent6"/>
          </a:lnRef>
          <a:fillRef idx="0">
            <a:schemeClr val="accent6"/>
          </a:fillRef>
          <a:effectRef idx="0">
            <a:schemeClr val="accent6"/>
          </a:effectRef>
          <a:fontRef idx="minor"/>
        </p:style>
      </p:sp>
      <p:sp>
        <p:nvSpPr>
          <p:cNvPr id="143" name="Retângulo 13"/>
          <p:cNvSpPr/>
          <p:nvPr/>
        </p:nvSpPr>
        <p:spPr>
          <a:xfrm>
            <a:off x="787680" y="3762360"/>
            <a:ext cx="1630080" cy="533160"/>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buNone/>
            </a:pPr>
            <a:r>
              <a:rPr b="0" lang="en-GB" sz="1600" spc="-1" strike="noStrike">
                <a:solidFill>
                  <a:srgbClr val="000000"/>
                </a:solidFill>
                <a:latin typeface="Arial"/>
                <a:ea typeface="DejaVu Sans"/>
              </a:rPr>
              <a:t>Erase lines of code</a:t>
            </a:r>
            <a:endParaRPr b="0" lang="fr-FR" sz="1600" spc="-1" strike="noStrike">
              <a:latin typeface="Arial"/>
            </a:endParaRPr>
          </a:p>
        </p:txBody>
      </p:sp>
      <p:pic>
        <p:nvPicPr>
          <p:cNvPr id="144" name="Imagem 22" descr=""/>
          <p:cNvPicPr/>
          <p:nvPr/>
        </p:nvPicPr>
        <p:blipFill>
          <a:blip r:embed="rId4"/>
          <a:stretch/>
        </p:blipFill>
        <p:spPr>
          <a:xfrm>
            <a:off x="5031000" y="2153160"/>
            <a:ext cx="2333160" cy="2441520"/>
          </a:xfrm>
          <a:prstGeom prst="rect">
            <a:avLst/>
          </a:prstGeom>
          <a:ln w="0">
            <a:noFill/>
          </a:ln>
        </p:spPr>
      </p:pic>
      <p:sp>
        <p:nvSpPr>
          <p:cNvPr id="145" name="Elipse 24"/>
          <p:cNvSpPr/>
          <p:nvPr/>
        </p:nvSpPr>
        <p:spPr>
          <a:xfrm>
            <a:off x="218160" y="3692160"/>
            <a:ext cx="561240" cy="542520"/>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buNone/>
            </a:pPr>
            <a:r>
              <a:rPr b="0" lang="en-GB" sz="1800" spc="-1" strike="noStrike">
                <a:solidFill>
                  <a:srgbClr val="000000"/>
                </a:solidFill>
                <a:latin typeface="Arial"/>
                <a:ea typeface="DejaVu Sans"/>
              </a:rPr>
              <a:t>1</a:t>
            </a:r>
            <a:endParaRPr b="0" lang="fr-FR" sz="1800" spc="-1" strike="noStrike">
              <a:latin typeface="Arial"/>
            </a:endParaRPr>
          </a:p>
        </p:txBody>
      </p:sp>
      <p:sp>
        <p:nvSpPr>
          <p:cNvPr id="146" name="Retângulo 28"/>
          <p:cNvSpPr/>
          <p:nvPr/>
        </p:nvSpPr>
        <p:spPr>
          <a:xfrm>
            <a:off x="3848760" y="2885400"/>
            <a:ext cx="1906200" cy="772200"/>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buNone/>
            </a:pPr>
            <a:r>
              <a:rPr b="0" lang="en-GB" sz="1600" spc="-1" strike="noStrike">
                <a:solidFill>
                  <a:srgbClr val="000000"/>
                </a:solidFill>
                <a:latin typeface="Arial"/>
                <a:ea typeface="DejaVu Sans"/>
              </a:rPr>
              <a:t>Copy lines of code from file “main Eu Bot”</a:t>
            </a:r>
            <a:endParaRPr b="0" lang="fr-FR" sz="1600" spc="-1" strike="noStrike">
              <a:latin typeface="Arial"/>
            </a:endParaRPr>
          </a:p>
        </p:txBody>
      </p:sp>
      <p:sp>
        <p:nvSpPr>
          <p:cNvPr id="147" name="Elipse 29"/>
          <p:cNvSpPr/>
          <p:nvPr/>
        </p:nvSpPr>
        <p:spPr>
          <a:xfrm>
            <a:off x="4337640" y="2244600"/>
            <a:ext cx="561240" cy="542520"/>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buNone/>
            </a:pPr>
            <a:r>
              <a:rPr b="0" lang="en-GB" sz="1800" spc="-1" strike="noStrike">
                <a:solidFill>
                  <a:srgbClr val="000000"/>
                </a:solidFill>
                <a:latin typeface="Arial"/>
                <a:ea typeface="DejaVu Sans"/>
              </a:rPr>
              <a:t>2</a:t>
            </a:r>
            <a:endParaRPr b="0" lang="fr-FR" sz="1800" spc="-1" strike="noStrike">
              <a:latin typeface="Arial"/>
            </a:endParaRPr>
          </a:p>
        </p:txBody>
      </p:sp>
      <p:pic>
        <p:nvPicPr>
          <p:cNvPr id="148" name="Imagem 32" descr=""/>
          <p:cNvPicPr/>
          <p:nvPr/>
        </p:nvPicPr>
        <p:blipFill>
          <a:blip r:embed="rId5"/>
          <a:stretch/>
        </p:blipFill>
        <p:spPr>
          <a:xfrm>
            <a:off x="7162920" y="3107880"/>
            <a:ext cx="2787120" cy="1700640"/>
          </a:xfrm>
          <a:prstGeom prst="rect">
            <a:avLst/>
          </a:prstGeom>
          <a:ln w="0">
            <a:noFill/>
          </a:ln>
        </p:spPr>
      </p:pic>
      <p:sp>
        <p:nvSpPr>
          <p:cNvPr id="149" name="Retângulo 35"/>
          <p:cNvSpPr/>
          <p:nvPr/>
        </p:nvSpPr>
        <p:spPr>
          <a:xfrm>
            <a:off x="8928000" y="4377600"/>
            <a:ext cx="821160" cy="25668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p:style>
      </p:sp>
      <p:sp>
        <p:nvSpPr>
          <p:cNvPr id="150" name="Elipse 36"/>
          <p:cNvSpPr/>
          <p:nvPr/>
        </p:nvSpPr>
        <p:spPr>
          <a:xfrm>
            <a:off x="9398520" y="3864600"/>
            <a:ext cx="561240" cy="542520"/>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buNone/>
            </a:pPr>
            <a:r>
              <a:rPr b="0" lang="en-GB" sz="1800" spc="-1" strike="noStrike">
                <a:solidFill>
                  <a:srgbClr val="000000"/>
                </a:solidFill>
                <a:latin typeface="Arial"/>
                <a:ea typeface="DejaVu Sans"/>
              </a:rPr>
              <a:t>3</a:t>
            </a:r>
            <a:endParaRPr b="0" lang="fr-FR" sz="1800" spc="-1" strike="noStrike">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177</TotalTime>
  <Application>LibreOffice/7.3.7.2$Linux_X86_64 LibreOffice_project/30$Build-2</Application>
  <AppVersion>15.0000</AppVersion>
  <Words>1396</Words>
  <Paragraphs>141</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Laeti</dc:creator>
  <dc:description/>
  <dc:language>fr-FR</dc:language>
  <cp:lastModifiedBy/>
  <dcterms:modified xsi:type="dcterms:W3CDTF">2023-01-21T10:51:33Z</dcterms:modified>
  <cp:revision>140</cp:revision>
  <dc:subject/>
  <dc:title>Session 3 :  Radio Emission</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Personalizar</vt:lpwstr>
  </property>
  <property fmtid="{D5CDD505-2E9C-101B-9397-08002B2CF9AE}" pid="3" name="Slides">
    <vt:i4>21</vt:i4>
  </property>
</Properties>
</file>